
<file path=[Content_Types].xml><?xml version="1.0" encoding="utf-8"?>
<Types xmlns="http://schemas.openxmlformats.org/package/2006/content-types">
  <Default Extension="jpeg" ContentType="image/jpeg"/>
  <Default Extension="xlsx" ContentType="application/vnd.openxmlformats-officedocument.spreadsheetml.sheet"/>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11" r:id="rId3"/>
    <p:sldId id="310" r:id="rId5"/>
    <p:sldId id="309" r:id="rId6"/>
    <p:sldId id="308" r:id="rId7"/>
    <p:sldId id="307" r:id="rId8"/>
    <p:sldId id="306" r:id="rId9"/>
    <p:sldId id="305" r:id="rId10"/>
    <p:sldId id="304" r:id="rId11"/>
    <p:sldId id="303" r:id="rId12"/>
    <p:sldId id="302" r:id="rId13"/>
    <p:sldId id="301" r:id="rId14"/>
    <p:sldId id="300" r:id="rId15"/>
    <p:sldId id="299" r:id="rId16"/>
    <p:sldId id="298" r:id="rId17"/>
    <p:sldId id="297" r:id="rId18"/>
    <p:sldId id="296" r:id="rId19"/>
    <p:sldId id="295" r:id="rId20"/>
    <p:sldId id="294" r:id="rId21"/>
    <p:sldId id="293" r:id="rId22"/>
    <p:sldId id="292" r:id="rId23"/>
    <p:sldId id="291" r:id="rId24"/>
    <p:sldId id="290" r:id="rId25"/>
    <p:sldId id="289" r:id="rId26"/>
    <p:sldId id="288" r:id="rId27"/>
    <p:sldId id="287" r:id="rId28"/>
    <p:sldId id="286" r:id="rId29"/>
    <p:sldId id="285" r:id="rId30"/>
    <p:sldId id="284"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462F"/>
    <a:srgbClr val="C12915"/>
    <a:srgbClr val="F6F6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96196" autoAdjust="0"/>
  </p:normalViewPr>
  <p:slideViewPr>
    <p:cSldViewPr snapToGrid="0">
      <p:cViewPr varScale="1">
        <p:scale>
          <a:sx n="85" d="100"/>
          <a:sy n="85" d="100"/>
        </p:scale>
        <p:origin x="278"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E9462F"/>
            </a:solidFill>
            <a:ln>
              <a:noFill/>
            </a:ln>
          </c:spPr>
          <c:invertIfNegative val="0"/>
          <c:dLbls>
            <c:dLbl>
              <c:idx val="0"/>
              <c:layout/>
              <c:dLblPos val="outEnd"/>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0"/>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1</c:v>
                </c:pt>
              </c:strCache>
            </c:strRef>
          </c:cat>
          <c:val>
            <c:numRef>
              <c:f>Sheet1!$B$2</c:f>
              <c:numCache>
                <c:formatCode>General</c:formatCode>
                <c:ptCount val="1"/>
                <c:pt idx="0">
                  <c:v>100</c:v>
                </c:pt>
              </c:numCache>
            </c:numRef>
          </c:val>
        </c:ser>
        <c:ser>
          <c:idx val="1"/>
          <c:order val="1"/>
          <c:tx>
            <c:strRef>
              <c:f>Sheet1!$C$1</c:f>
              <c:strCache>
                <c:ptCount val="1"/>
                <c:pt idx="0">
                  <c:v>Series 2</c:v>
                </c:pt>
              </c:strCache>
            </c:strRef>
          </c:tx>
          <c:spPr>
            <a:solidFill>
              <a:srgbClr val="E9462F"/>
            </a:solidFill>
          </c:spPr>
          <c:invertIfNegative val="0"/>
          <c:dLbls>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1</c:v>
                </c:pt>
              </c:strCache>
            </c:strRef>
          </c:cat>
          <c:val>
            <c:numRef>
              <c:f>Sheet1!$C$2</c:f>
              <c:numCache>
                <c:formatCode>General</c:formatCode>
                <c:ptCount val="1"/>
                <c:pt idx="0">
                  <c:v>90</c:v>
                </c:pt>
              </c:numCache>
            </c:numRef>
          </c:val>
        </c:ser>
        <c:ser>
          <c:idx val="2"/>
          <c:order val="2"/>
          <c:tx>
            <c:strRef>
              <c:f>Sheet1!$D$1</c:f>
              <c:strCache>
                <c:ptCount val="1"/>
                <c:pt idx="0">
                  <c:v>Series 3</c:v>
                </c:pt>
              </c:strCache>
            </c:strRef>
          </c:tx>
          <c:spPr>
            <a:solidFill>
              <a:srgbClr val="E9462F"/>
            </a:solidFill>
          </c:spPr>
          <c:invertIfNegative val="0"/>
          <c:dLbls>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1</c:v>
                </c:pt>
              </c:strCache>
            </c:strRef>
          </c:cat>
          <c:val>
            <c:numRef>
              <c:f>Sheet1!$D$2</c:f>
              <c:numCache>
                <c:formatCode>General</c:formatCode>
                <c:ptCount val="1"/>
                <c:pt idx="0">
                  <c:v>70</c:v>
                </c:pt>
              </c:numCache>
            </c:numRef>
          </c:val>
        </c:ser>
        <c:ser>
          <c:idx val="3"/>
          <c:order val="3"/>
          <c:tx>
            <c:strRef>
              <c:f>Sheet1!$E$1</c:f>
              <c:strCache>
                <c:ptCount val="1"/>
                <c:pt idx="0">
                  <c:v>Series 32</c:v>
                </c:pt>
              </c:strCache>
            </c:strRef>
          </c:tx>
          <c:spPr>
            <a:solidFill>
              <a:srgbClr val="E9462F"/>
            </a:solidFill>
          </c:spPr>
          <c:invertIfNegative val="0"/>
          <c:dLbls>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1</c:v>
                </c:pt>
              </c:strCache>
            </c:strRef>
          </c:cat>
          <c:val>
            <c:numRef>
              <c:f>Sheet1!$E$2</c:f>
              <c:numCache>
                <c:formatCode>General</c:formatCode>
                <c:ptCount val="1"/>
                <c:pt idx="0">
                  <c:v>50</c:v>
                </c:pt>
              </c:numCache>
            </c:numRef>
          </c:val>
        </c:ser>
        <c:ser>
          <c:idx val="4"/>
          <c:order val="4"/>
          <c:tx>
            <c:strRef>
              <c:f>Sheet1!$F$1</c:f>
              <c:strCache>
                <c:ptCount val="1"/>
                <c:pt idx="0">
                  <c:v>Series 322</c:v>
                </c:pt>
              </c:strCache>
            </c:strRef>
          </c:tx>
          <c:spPr>
            <a:solidFill>
              <a:srgbClr val="E9462F"/>
            </a:solidFill>
          </c:spPr>
          <c:invertIfNegative val="0"/>
          <c:dLbls>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1</c:v>
                </c:pt>
              </c:strCache>
            </c:strRef>
          </c:cat>
          <c:val>
            <c:numRef>
              <c:f>Sheet1!$F$2</c:f>
              <c:numCache>
                <c:formatCode>General</c:formatCode>
                <c:ptCount val="1"/>
                <c:pt idx="0">
                  <c:v>20</c:v>
                </c:pt>
              </c:numCache>
            </c:numRef>
          </c:val>
        </c:ser>
        <c:dLbls>
          <c:showLegendKey val="0"/>
          <c:showVal val="0"/>
          <c:showCatName val="0"/>
          <c:showSerName val="0"/>
          <c:showPercent val="0"/>
          <c:showBubbleSize val="0"/>
        </c:dLbls>
        <c:gapWidth val="351"/>
        <c:overlap val="-80"/>
        <c:axId val="1360253040"/>
        <c:axId val="1360257392"/>
      </c:barChart>
      <c:catAx>
        <c:axId val="1360253040"/>
        <c:scaling>
          <c:orientation val="minMax"/>
        </c:scaling>
        <c:delete val="0"/>
        <c:axPos val="b"/>
        <c:numFmt formatCode="General" sourceLinked="0"/>
        <c:majorTickMark val="out"/>
        <c:minorTickMark val="none"/>
        <c:tickLblPos val="nextTo"/>
        <c:spPr>
          <a:noFill/>
        </c:spPr>
        <c:txPr>
          <a:bodyPr rot="-60000000" spcFirstLastPara="0" vertOverflow="ellipsis" vert="horz" wrap="square" anchor="ctr" anchorCtr="1"/>
          <a:lstStyle/>
          <a:p>
            <a:pPr>
              <a:defRPr lang="zh-CN" sz="1000" b="1" i="0" u="none" strike="noStrike" kern="1200" baseline="0">
                <a:solidFill>
                  <a:schemeClr val="bg1"/>
                </a:solidFill>
                <a:latin typeface="Agency FB" panose="020B0503020202020204" pitchFamily="34" charset="0"/>
                <a:ea typeface="+mn-ea"/>
                <a:cs typeface="+mn-cs"/>
              </a:defRPr>
            </a:pPr>
          </a:p>
        </c:txPr>
        <c:crossAx val="1360257392"/>
        <c:crosses val="autoZero"/>
        <c:auto val="1"/>
        <c:lblAlgn val="ctr"/>
        <c:lblOffset val="100"/>
        <c:noMultiLvlLbl val="0"/>
      </c:catAx>
      <c:valAx>
        <c:axId val="1360257392"/>
        <c:scaling>
          <c:orientation val="minMax"/>
        </c:scaling>
        <c:delete val="0"/>
        <c:axPos val="l"/>
        <c:majorGridlines>
          <c:spPr>
            <a:ln w="6350" cap="flat" cmpd="sng" algn="ctr">
              <a:solidFill>
                <a:prstClr val="white">
                  <a:lumMod val="85000"/>
                  <a:alpha val="48000"/>
                </a:prstClr>
              </a:solidFill>
              <a:prstDash val="solid"/>
              <a:round/>
            </a:ln>
          </c:spPr>
        </c:majorGridlines>
        <c:numFmt formatCode="General" sourceLinked="0"/>
        <c:majorTickMark val="none"/>
        <c:minorTickMark val="in"/>
        <c:tickLblPos val="low"/>
        <c:spPr>
          <a:noFill/>
          <a:ln w="6350" cap="flat" cmpd="sng" algn="ctr">
            <a:solidFill>
              <a:schemeClr val="bg1">
                <a:lumMod val="85000"/>
              </a:schemeClr>
            </a:solidFill>
            <a:prstDash val="solid"/>
            <a:round/>
          </a:ln>
        </c:spPr>
        <c:txPr>
          <a:bodyPr rot="-60000000" spcFirstLastPara="0" vertOverflow="ellipsis" vert="horz" wrap="square" anchor="ctr" anchorCtr="1"/>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crossAx val="1360253040"/>
        <c:crosses val="autoZero"/>
        <c:crossBetween val="between"/>
      </c:valAx>
    </c:plotArea>
    <c:plotVisOnly val="1"/>
    <c:dispBlanksAs val="gap"/>
    <c:showDLblsOverMax val="0"/>
  </c:chart>
  <c:txPr>
    <a:bodyPr/>
    <a:lstStyle/>
    <a:p>
      <a:pPr>
        <a:defRPr lang="zh-CN" sz="1000" b="1">
          <a:solidFill>
            <a:schemeClr val="tx1">
              <a:lumMod val="50000"/>
              <a:lumOff val="50000"/>
            </a:schemeClr>
          </a:solidFill>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E9462F"/>
            </a:solidFill>
            <a:ln>
              <a:noFill/>
            </a:ln>
          </c:spPr>
          <c:invertIfNegative val="0"/>
          <c:dLbls>
            <c:dLbl>
              <c:idx val="0"/>
              <c:layout/>
              <c:dLblPos val="outEnd"/>
              <c:showLegendKey val="0"/>
              <c:showVal val="1"/>
              <c:showCatName val="0"/>
              <c:showSerName val="0"/>
              <c:showPercent val="0"/>
              <c:showBubbleSize val="0"/>
              <c:extLst>
                <c:ext xmlns:c15="http://schemas.microsoft.com/office/drawing/2012/chart" uri="{CE6537A1-D6FC-4f65-9D91-7224C49458BB}"/>
              </c:extLst>
            </c:dLbl>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0"/>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2</c:v>
                </c:pt>
              </c:strCache>
            </c:strRef>
          </c:cat>
          <c:val>
            <c:numRef>
              <c:f>Sheet1!$B$2</c:f>
              <c:numCache>
                <c:formatCode>General</c:formatCode>
                <c:ptCount val="1"/>
                <c:pt idx="0">
                  <c:v>50</c:v>
                </c:pt>
              </c:numCache>
            </c:numRef>
          </c:val>
        </c:ser>
        <c:ser>
          <c:idx val="1"/>
          <c:order val="1"/>
          <c:tx>
            <c:strRef>
              <c:f>Sheet1!$C$1</c:f>
              <c:strCache>
                <c:ptCount val="1"/>
                <c:pt idx="0">
                  <c:v>Series 2</c:v>
                </c:pt>
              </c:strCache>
            </c:strRef>
          </c:tx>
          <c:spPr>
            <a:solidFill>
              <a:srgbClr val="E9462F"/>
            </a:solidFill>
          </c:spPr>
          <c:invertIfNegative val="0"/>
          <c:dLbls>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2</c:v>
                </c:pt>
              </c:strCache>
            </c:strRef>
          </c:cat>
          <c:val>
            <c:numRef>
              <c:f>Sheet1!$C$2</c:f>
              <c:numCache>
                <c:formatCode>General</c:formatCode>
                <c:ptCount val="1"/>
                <c:pt idx="0">
                  <c:v>82</c:v>
                </c:pt>
              </c:numCache>
            </c:numRef>
          </c:val>
        </c:ser>
        <c:ser>
          <c:idx val="2"/>
          <c:order val="2"/>
          <c:tx>
            <c:strRef>
              <c:f>Sheet1!$D$1</c:f>
              <c:strCache>
                <c:ptCount val="1"/>
                <c:pt idx="0">
                  <c:v>Series 3</c:v>
                </c:pt>
              </c:strCache>
            </c:strRef>
          </c:tx>
          <c:spPr>
            <a:solidFill>
              <a:srgbClr val="E9462F"/>
            </a:solidFill>
          </c:spPr>
          <c:invertIfNegative val="0"/>
          <c:dLbls>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2</c:v>
                </c:pt>
              </c:strCache>
            </c:strRef>
          </c:cat>
          <c:val>
            <c:numRef>
              <c:f>Sheet1!$D$2</c:f>
              <c:numCache>
                <c:formatCode>General</c:formatCode>
                <c:ptCount val="1"/>
                <c:pt idx="0">
                  <c:v>45</c:v>
                </c:pt>
              </c:numCache>
            </c:numRef>
          </c:val>
        </c:ser>
        <c:ser>
          <c:idx val="3"/>
          <c:order val="3"/>
          <c:tx>
            <c:strRef>
              <c:f>Sheet1!$E$1</c:f>
              <c:strCache>
                <c:ptCount val="1"/>
                <c:pt idx="0">
                  <c:v>Series 32</c:v>
                </c:pt>
              </c:strCache>
            </c:strRef>
          </c:tx>
          <c:spPr>
            <a:solidFill>
              <a:srgbClr val="E9462F"/>
            </a:solidFill>
          </c:spPr>
          <c:invertIfNegative val="0"/>
          <c:dLbls>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2</c:v>
                </c:pt>
              </c:strCache>
            </c:strRef>
          </c:cat>
          <c:val>
            <c:numRef>
              <c:f>Sheet1!$E$2</c:f>
              <c:numCache>
                <c:formatCode>General</c:formatCode>
                <c:ptCount val="1"/>
                <c:pt idx="0">
                  <c:v>80</c:v>
                </c:pt>
              </c:numCache>
            </c:numRef>
          </c:val>
        </c:ser>
        <c:ser>
          <c:idx val="4"/>
          <c:order val="4"/>
          <c:tx>
            <c:strRef>
              <c:f>Sheet1!$F$1</c:f>
              <c:strCache>
                <c:ptCount val="1"/>
                <c:pt idx="0">
                  <c:v>Series 322</c:v>
                </c:pt>
              </c:strCache>
            </c:strRef>
          </c:tx>
          <c:spPr>
            <a:solidFill>
              <a:srgbClr val="E9462F"/>
            </a:solidFill>
          </c:spPr>
          <c:invertIfNegative val="0"/>
          <c:dLbls>
            <c:spPr>
              <a:noFill/>
              <a:ln>
                <a:noFill/>
              </a:ln>
              <a:effectLst/>
            </c:spPr>
            <c:txPr>
              <a:bodyPr rot="0" spcFirstLastPara="0" vertOverflow="ellipsis" vert="horz" wrap="square" lIns="38100" tIns="19050" rIns="38100" bIns="19050" anchor="ctr" anchorCtr="1">
                <a:spAutoFit/>
              </a:bodyPr>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c:f>
              <c:strCache>
                <c:ptCount val="1"/>
                <c:pt idx="0">
                  <c:v>PROJECT 2</c:v>
                </c:pt>
              </c:strCache>
            </c:strRef>
          </c:cat>
          <c:val>
            <c:numRef>
              <c:f>Sheet1!$F$2</c:f>
              <c:numCache>
                <c:formatCode>General</c:formatCode>
                <c:ptCount val="1"/>
                <c:pt idx="0">
                  <c:v>100</c:v>
                </c:pt>
              </c:numCache>
            </c:numRef>
          </c:val>
        </c:ser>
        <c:dLbls>
          <c:showLegendKey val="0"/>
          <c:showVal val="0"/>
          <c:showCatName val="0"/>
          <c:showSerName val="0"/>
          <c:showPercent val="0"/>
          <c:showBubbleSize val="0"/>
        </c:dLbls>
        <c:gapWidth val="351"/>
        <c:overlap val="-80"/>
        <c:axId val="1360253584"/>
        <c:axId val="1360254128"/>
      </c:barChart>
      <c:catAx>
        <c:axId val="1360253584"/>
        <c:scaling>
          <c:orientation val="maxMin"/>
        </c:scaling>
        <c:delete val="0"/>
        <c:axPos val="b"/>
        <c:numFmt formatCode="General" sourceLinked="0"/>
        <c:majorTickMark val="out"/>
        <c:minorTickMark val="none"/>
        <c:tickLblPos val="nextTo"/>
        <c:spPr>
          <a:noFill/>
        </c:spPr>
        <c:txPr>
          <a:bodyPr rot="-60000000" spcFirstLastPara="0" vertOverflow="ellipsis" vert="horz" wrap="square" anchor="ctr" anchorCtr="1"/>
          <a:lstStyle/>
          <a:p>
            <a:pPr>
              <a:defRPr lang="zh-CN" sz="1000" b="1" i="0" u="none" strike="noStrike" kern="1200" baseline="0">
                <a:solidFill>
                  <a:schemeClr val="bg1"/>
                </a:solidFill>
                <a:latin typeface="Agency FB" panose="020B0503020202020204" pitchFamily="34" charset="0"/>
                <a:ea typeface="+mn-ea"/>
                <a:cs typeface="+mn-cs"/>
              </a:defRPr>
            </a:pPr>
          </a:p>
        </c:txPr>
        <c:crossAx val="1360254128"/>
        <c:crosses val="autoZero"/>
        <c:auto val="1"/>
        <c:lblAlgn val="ctr"/>
        <c:lblOffset val="100"/>
        <c:noMultiLvlLbl val="0"/>
      </c:catAx>
      <c:valAx>
        <c:axId val="1360254128"/>
        <c:scaling>
          <c:orientation val="minMax"/>
        </c:scaling>
        <c:delete val="0"/>
        <c:axPos val="r"/>
        <c:majorGridlines>
          <c:spPr>
            <a:ln w="6350" cap="flat" cmpd="sng" algn="ctr">
              <a:solidFill>
                <a:prstClr val="white">
                  <a:lumMod val="85000"/>
                  <a:alpha val="48000"/>
                </a:prstClr>
              </a:solidFill>
              <a:prstDash val="solid"/>
              <a:round/>
            </a:ln>
          </c:spPr>
        </c:majorGridlines>
        <c:numFmt formatCode="General" sourceLinked="0"/>
        <c:majorTickMark val="none"/>
        <c:minorTickMark val="in"/>
        <c:tickLblPos val="low"/>
        <c:spPr>
          <a:noFill/>
          <a:ln w="6350" cap="flat" cmpd="sng" algn="ctr">
            <a:solidFill>
              <a:schemeClr val="bg1">
                <a:lumMod val="85000"/>
              </a:schemeClr>
            </a:solidFill>
            <a:prstDash val="solid"/>
            <a:round/>
          </a:ln>
        </c:spPr>
        <c:txPr>
          <a:bodyPr rot="-60000000" spcFirstLastPara="0" vertOverflow="ellipsis" vert="horz" wrap="square" anchor="ctr" anchorCtr="1"/>
          <a:lstStyle/>
          <a:p>
            <a:pPr>
              <a:defRPr lang="zh-CN" sz="1000" b="1" i="0" u="none" strike="noStrike" kern="1200" baseline="0">
                <a:solidFill>
                  <a:schemeClr val="tx1">
                    <a:lumMod val="75000"/>
                    <a:lumOff val="25000"/>
                  </a:schemeClr>
                </a:solidFill>
                <a:latin typeface="Agency FB" panose="020B0503020202020204" pitchFamily="34" charset="0"/>
                <a:ea typeface="+mn-ea"/>
                <a:cs typeface="+mn-cs"/>
              </a:defRPr>
            </a:pPr>
          </a:p>
        </c:txPr>
        <c:crossAx val="1360253584"/>
        <c:crosses val="autoZero"/>
        <c:crossBetween val="between"/>
      </c:valAx>
    </c:plotArea>
    <c:plotVisOnly val="1"/>
    <c:dispBlanksAs val="gap"/>
    <c:showDLblsOverMax val="0"/>
  </c:chart>
  <c:txPr>
    <a:bodyPr/>
    <a:lstStyle/>
    <a:p>
      <a:pPr>
        <a:defRPr lang="zh-CN" sz="1000" b="1">
          <a:solidFill>
            <a:schemeClr val="tx1">
              <a:lumMod val="50000"/>
              <a:lumOff val="50000"/>
            </a:schemeClr>
          </a:solidFill>
        </a:defRPr>
      </a:pPr>
    </a:p>
  </c:txPr>
  <c:externalData r:id="rId1">
    <c:autoUpdate val="0"/>
  </c:externalData>
</c:chartSpace>
</file>

<file path=ppt/media/>
</file>

<file path=ppt/media/hdphoto1.wdp>
</file>

<file path=ppt/media/hdphoto2.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eg>
</file>

<file path=ppt/media/image6.jpe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06DAA6-E36D-422D-A80D-F502B5B6DB8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E5A034-4C0B-44D5-B772-FCA58FFE94C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更多模板下载地址：</a:t>
            </a:r>
            <a:r>
              <a:rPr lang="en-US" altLang="zh-CN" dirty="0"/>
              <a:t>http://www.pptvzaixian.com/shop/view28111.html</a:t>
            </a:r>
            <a:r>
              <a:rPr lang="zh-CN" altLang="en-US" dirty="0"/>
              <a:t>（复制链接到浏览器打开）</a:t>
            </a:r>
            <a:endParaRPr lang="zh-CN" altLang="en-US" dirty="0"/>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更多模板下载地址：</a:t>
            </a:r>
            <a:r>
              <a:rPr lang="en-US" altLang="zh-CN"/>
              <a:t>http://www.pptvzaixian.com/shop/view28111.html</a:t>
            </a:r>
            <a:r>
              <a:rPr lang="zh-CN" altLang="en-US"/>
              <a:t>（复制链接到浏览器打开）</a:t>
            </a:r>
            <a:endParaRPr lang="zh-CN" altLang="en-US"/>
          </a:p>
        </p:txBody>
      </p:sp>
      <p:sp>
        <p:nvSpPr>
          <p:cNvPr id="4" name="灯片编号占位符 3"/>
          <p:cNvSpPr>
            <a:spLocks noGrp="1"/>
          </p:cNvSpPr>
          <p:nvPr>
            <p:ph type="sldNum" sz="quarter" idx="10"/>
          </p:nvPr>
        </p:nvSpPr>
        <p:spPr/>
        <p:txBody>
          <a:bodyPr/>
          <a:lstStyle/>
          <a:p>
            <a:fld id="{06E5A034-4C0B-44D5-B772-FCA58FFE94C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979BE912-D3C1-4D56-B516-A1C1E7A9AFA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60CE259-4D92-41F6-AB53-491B146E1B2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t="-17000" b="-17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9BE912-D3C1-4D56-B516-A1C1E7A9AFA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0CE259-4D92-41F6-AB53-491B146E1B2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NULL"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chart" Target="../charts/chart2.xml"/><Relationship Id="rId1" Type="http://schemas.openxmlformats.org/officeDocument/2006/relationships/chart" Target="../charts/char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image" Target="../media/image6.jpeg"/><Relationship Id="rId1" Type="http://schemas.openxmlformats.org/officeDocument/2006/relationships/image" Target="../media/image5.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1.xml"/><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11.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microsoft.com/office/2007/relationships/hdphoto" Target="../media/hdphoto1.wdp"/><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xml"/><Relationship Id="rId2" Type="http://schemas.microsoft.com/office/2007/relationships/hdphoto" Target="../media/hdphoto2.wdp"/><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9" Type="http://schemas.openxmlformats.org/officeDocument/2006/relationships/notesSlide" Target="../notesSlides/notesSlide24.xml"/><Relationship Id="rId8" Type="http://schemas.openxmlformats.org/officeDocument/2006/relationships/slideLayout" Target="../slideLayouts/slideLayout1.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8" Type="http://schemas.openxmlformats.org/officeDocument/2006/relationships/notesSlide" Target="../notesSlides/notesSlide26.xml"/><Relationship Id="rId7"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1.xml"/><Relationship Id="rId3" Type="http://schemas.openxmlformats.org/officeDocument/2006/relationships/image" Target="../media/image4.png"/><Relationship Id="rId2" Type="http://schemas.microsoft.com/office/2007/relationships/hdphoto" Target="../media/hdphoto1.wdp"/><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原创设计师QQ598969553      _1">
            <a:hlinkClick r:id="" action="ppaction://media"/>
          </p:cNvPr>
          <p:cNvPicPr>
            <a:picLocks noChangeAspect="1"/>
          </p:cNvPicPr>
          <p:nvPr>
            <a:audioFile r:link="rId1"/>
            <p:extLst>
              <p:ext uri="{DAA4B4D4-6D71-4841-9C94-3DE7FCFB9230}">
                <p14:media xmlns:p14="http://schemas.microsoft.com/office/powerpoint/2010/main" r:embed="rId2">
                  <p14:trim st="14098.000000"/>
                </p14:media>
              </p:ext>
            </p:extLst>
          </p:nvPr>
        </p:nvPicPr>
        <p:blipFill>
          <a:blip r:embed="rId3"/>
          <a:stretch>
            <a:fillRect/>
          </a:stretch>
        </p:blipFill>
        <p:spPr>
          <a:xfrm>
            <a:off x="-215815" y="-1523710"/>
            <a:ext cx="609600" cy="609600"/>
          </a:xfrm>
          <a:prstGeom prst="rect">
            <a:avLst/>
          </a:prstGeom>
        </p:spPr>
      </p:pic>
      <p:sp>
        <p:nvSpPr>
          <p:cNvPr id="13" name="原创设计师QQ598969553      _2"/>
          <p:cNvSpPr>
            <a:spLocks noChangeArrowheads="1"/>
          </p:cNvSpPr>
          <p:nvPr/>
        </p:nvSpPr>
        <p:spPr bwMode="auto">
          <a:xfrm>
            <a:off x="3989678" y="5547258"/>
            <a:ext cx="4523862" cy="412750"/>
          </a:xfrm>
          <a:prstGeom prst="rect">
            <a:avLst/>
          </a:prstGeom>
          <a:noFill/>
          <a:ln>
            <a:noFill/>
          </a:ln>
        </p:spPr>
        <p:txBody>
          <a:bodyPr wrap="square" lIns="106599" tIns="53297" rIns="106599" bIns="53297" anchor="ctr">
            <a:spAutoFit/>
          </a:bodyPr>
          <a:lstStyle/>
          <a:p>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rPr>
              <a:t>汇报人：</a:t>
            </a:r>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sym typeface="+mn-ea"/>
              </a:rPr>
              <a:t>尚景</a:t>
            </a:r>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rPr>
              <a:t>     时间：</a:t>
            </a:r>
            <a:r>
              <a:rPr lang="en-US" altLang="zh-CN" sz="2000" dirty="0">
                <a:solidFill>
                  <a:schemeClr val="tx1">
                    <a:lumMod val="50000"/>
                    <a:lumOff val="50000"/>
                  </a:schemeClr>
                </a:solidFill>
                <a:latin typeface="微软雅黑" panose="020B0503020204020204" pitchFamily="34" charset="-122"/>
                <a:ea typeface="微软雅黑" panose="020B0503020204020204" pitchFamily="34" charset="-122"/>
              </a:rPr>
              <a:t>2018.12.16</a:t>
            </a:r>
            <a:endPar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4" name="原创设计师QQ598969553      _3"/>
          <p:cNvSpPr/>
          <p:nvPr/>
        </p:nvSpPr>
        <p:spPr>
          <a:xfrm>
            <a:off x="2591588" y="4335547"/>
            <a:ext cx="7320042" cy="692369"/>
          </a:xfrm>
          <a:prstGeom prst="roundRect">
            <a:avLst>
              <a:gd name="adj" fmla="val 50000"/>
            </a:avLst>
          </a:prstGeom>
          <a:solidFill>
            <a:schemeClr val="bg1">
              <a:lumMod val="85000"/>
            </a:schemeClr>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81444" tIns="90722" rIns="181444" bIns="90722" rtlCol="0" anchor="ctr"/>
          <a:lstStyle/>
          <a:p>
            <a:pPr algn="ctr"/>
            <a:endParaRPr lang="zh-CN" altLang="en-US"/>
          </a:p>
        </p:txBody>
      </p:sp>
      <p:sp>
        <p:nvSpPr>
          <p:cNvPr id="15" name="原创设计师QQ598969553      _4"/>
          <p:cNvSpPr>
            <a:spLocks noChangeArrowheads="1"/>
          </p:cNvSpPr>
          <p:nvPr/>
        </p:nvSpPr>
        <p:spPr bwMode="auto">
          <a:xfrm>
            <a:off x="3270328" y="4428047"/>
            <a:ext cx="6269863"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3200" b="1" dirty="0">
                <a:solidFill>
                  <a:srgbClr val="E9462F"/>
                </a:solidFill>
                <a:latin typeface="微软雅黑" panose="020B0503020204020204" pitchFamily="34" charset="-122"/>
                <a:ea typeface="微软雅黑" panose="020B0503020204020204" pitchFamily="34" charset="-122"/>
                <a:sym typeface="微软雅黑" panose="020B0503020204020204" pitchFamily="34" charset="-122"/>
              </a:rPr>
              <a:t>年终总结</a:t>
            </a:r>
            <a:r>
              <a:rPr lang="en-US" altLang="zh-CN" sz="3200" b="1" dirty="0">
                <a:solidFill>
                  <a:srgbClr val="E9462F"/>
                </a:solidFill>
                <a:latin typeface="微软雅黑" panose="020B0503020204020204" pitchFamily="34" charset="-122"/>
                <a:ea typeface="微软雅黑" panose="020B0503020204020204" pitchFamily="34" charset="-122"/>
                <a:sym typeface="微软雅黑" panose="020B0503020204020204" pitchFamily="34" charset="-122"/>
              </a:rPr>
              <a:t>PPT</a:t>
            </a:r>
            <a:r>
              <a:rPr lang="zh-CN" altLang="en-US" sz="3200" b="1" dirty="0">
                <a:solidFill>
                  <a:srgbClr val="E9462F"/>
                </a:solidFill>
                <a:latin typeface="微软雅黑" panose="020B0503020204020204" pitchFamily="34" charset="-122"/>
                <a:ea typeface="微软雅黑" panose="020B0503020204020204" pitchFamily="34" charset="-122"/>
                <a:sym typeface="微软雅黑" panose="020B0503020204020204" pitchFamily="34" charset="-122"/>
              </a:rPr>
              <a:t>模板 </a:t>
            </a:r>
            <a:r>
              <a:rPr lang="en-US" altLang="zh-CN" sz="3200" dirty="0">
                <a:solidFill>
                  <a:srgbClr val="E9462F"/>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3200" dirty="0">
                <a:solidFill>
                  <a:srgbClr val="E9462F"/>
                </a:solidFill>
                <a:latin typeface="微软雅黑" panose="020B0503020204020204" pitchFamily="34" charset="-122"/>
                <a:ea typeface="微软雅黑" panose="020B0503020204020204" pitchFamily="34" charset="-122"/>
                <a:sym typeface="微软雅黑" panose="020B0503020204020204" pitchFamily="34" charset="-122"/>
              </a:rPr>
              <a:t>新年计划</a:t>
            </a:r>
            <a:endParaRPr lang="zh-CN" altLang="en-US" sz="3200" dirty="0">
              <a:solidFill>
                <a:srgbClr val="E9462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原创设计师QQ598969553      _5"/>
          <p:cNvSpPr/>
          <p:nvPr/>
        </p:nvSpPr>
        <p:spPr>
          <a:xfrm>
            <a:off x="2591588" y="4233375"/>
            <a:ext cx="1079310" cy="774994"/>
          </a:xfrm>
          <a:prstGeom prst="roundRect">
            <a:avLst>
              <a:gd name="adj" fmla="val 50000"/>
            </a:avLst>
          </a:prstGeom>
          <a:gradFill flip="none" rotWithShape="1">
            <a:gsLst>
              <a:gs pos="55000">
                <a:srgbClr val="E7E7E7"/>
              </a:gs>
              <a:gs pos="0">
                <a:schemeClr val="bg1"/>
              </a:gs>
              <a:gs pos="100000">
                <a:schemeClr val="bg1">
                  <a:lumMod val="75000"/>
                </a:schemeClr>
              </a:gs>
            </a:gsLst>
            <a:lin ang="18900000" scaled="1"/>
            <a:tileRect/>
          </a:gradFill>
          <a:ln w="12700">
            <a:gradFill flip="none" rotWithShape="1">
              <a:gsLst>
                <a:gs pos="0">
                  <a:schemeClr val="bg1">
                    <a:lumMod val="75000"/>
                  </a:schemeClr>
                </a:gs>
                <a:gs pos="100000">
                  <a:schemeClr val="bg1"/>
                </a:gs>
              </a:gsLst>
              <a:lin ang="18900000" scaled="1"/>
              <a:tileRect/>
            </a:gradFill>
          </a:ln>
          <a:effectLst>
            <a:outerShdw blurRad="190500" dist="76200" dir="810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81444" tIns="90722" rIns="181444" bIns="90722" rtlCol="0" anchor="ctr"/>
          <a:lstStyle/>
          <a:p>
            <a:pPr algn="ctr"/>
            <a:endParaRPr lang="zh-CN" altLang="en-US"/>
          </a:p>
        </p:txBody>
      </p:sp>
      <p:pic>
        <p:nvPicPr>
          <p:cNvPr id="17" name="原创设计师QQ598969553      _6" descr="D:\360data\重要数据\桌面\未标题-1.png"/>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3000" contrast="-39000"/>
                    </a14:imgEffect>
                  </a14:imgLayer>
                </a14:imgProps>
              </a:ext>
              <a:ext uri="{28A0092B-C50C-407E-A947-70E740481C1C}">
                <a14:useLocalDpi xmlns:a14="http://schemas.microsoft.com/office/drawing/2010/main" val="0"/>
              </a:ext>
            </a:extLst>
          </a:blip>
          <a:srcRect/>
          <a:stretch>
            <a:fillRect/>
          </a:stretch>
        </p:blipFill>
        <p:spPr bwMode="auto">
          <a:xfrm>
            <a:off x="2273593" y="4335547"/>
            <a:ext cx="1875478" cy="4316379"/>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原创设计师QQ598969553      _7"/>
          <p:cNvGrpSpPr/>
          <p:nvPr/>
        </p:nvGrpSpPr>
        <p:grpSpPr>
          <a:xfrm>
            <a:off x="10665258" y="2696496"/>
            <a:ext cx="592919" cy="610254"/>
            <a:chOff x="1827622" y="1343919"/>
            <a:chExt cx="2304000" cy="2304000"/>
          </a:xfrm>
          <a:effectLst>
            <a:outerShdw blurRad="228600" dist="101600" dir="7680000" sx="97000" sy="97000" algn="tl" rotWithShape="0">
              <a:prstClr val="black">
                <a:alpha val="27000"/>
              </a:prstClr>
            </a:outerShdw>
          </a:effectLst>
        </p:grpSpPr>
        <p:sp>
          <p:nvSpPr>
            <p:cNvPr id="19" name="椭圆 18"/>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21" name="原创设计师QQ598969553      _8"/>
          <p:cNvGrpSpPr/>
          <p:nvPr/>
        </p:nvGrpSpPr>
        <p:grpSpPr>
          <a:xfrm>
            <a:off x="9669619" y="2727860"/>
            <a:ext cx="595408" cy="610254"/>
            <a:chOff x="1827622" y="1343919"/>
            <a:chExt cx="2313672" cy="2304000"/>
          </a:xfrm>
          <a:effectLst>
            <a:outerShdw blurRad="228600" dist="101600" dir="7680000" sx="97000" sy="97000" algn="tl" rotWithShape="0">
              <a:prstClr val="black">
                <a:alpha val="27000"/>
              </a:prstClr>
            </a:outerShdw>
          </a:effectLst>
        </p:grpSpPr>
        <p:sp>
          <p:nvSpPr>
            <p:cNvPr id="22" name="椭圆 21"/>
            <p:cNvSpPr/>
            <p:nvPr/>
          </p:nvSpPr>
          <p:spPr>
            <a:xfrm>
              <a:off x="1827622" y="1343919"/>
              <a:ext cx="2304000" cy="230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1998942" y="1424741"/>
              <a:ext cx="2142352" cy="21423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24" name="原创设计师QQ598969553      _9"/>
          <p:cNvGrpSpPr/>
          <p:nvPr/>
        </p:nvGrpSpPr>
        <p:grpSpPr>
          <a:xfrm>
            <a:off x="7852299" y="1547790"/>
            <a:ext cx="320800" cy="330179"/>
            <a:chOff x="1827622" y="1343919"/>
            <a:chExt cx="2304000" cy="2304000"/>
          </a:xfrm>
          <a:effectLst>
            <a:outerShdw blurRad="228600" dist="101600" dir="7680000" sx="97000" sy="97000" algn="tl" rotWithShape="0">
              <a:prstClr val="black">
                <a:alpha val="27000"/>
              </a:prstClr>
            </a:outerShdw>
          </a:effectLst>
        </p:grpSpPr>
        <p:sp>
          <p:nvSpPr>
            <p:cNvPr id="25" name="椭圆 24"/>
            <p:cNvSpPr/>
            <p:nvPr/>
          </p:nvSpPr>
          <p:spPr>
            <a:xfrm>
              <a:off x="1827622" y="1343919"/>
              <a:ext cx="2304000" cy="230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908448" y="1438884"/>
              <a:ext cx="2142352" cy="21423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27" name="原创设计师QQ598969553      _10"/>
          <p:cNvGrpSpPr/>
          <p:nvPr/>
        </p:nvGrpSpPr>
        <p:grpSpPr>
          <a:xfrm>
            <a:off x="1667862" y="2674490"/>
            <a:ext cx="592919" cy="610254"/>
            <a:chOff x="1827622" y="1343919"/>
            <a:chExt cx="2304000" cy="2304000"/>
          </a:xfrm>
          <a:effectLst>
            <a:outerShdw blurRad="228600" dist="101600" dir="7680000" sx="97000" sy="97000" algn="tl" rotWithShape="0">
              <a:prstClr val="black">
                <a:alpha val="27000"/>
              </a:prstClr>
            </a:outerShdw>
          </a:effectLst>
        </p:grpSpPr>
        <p:sp>
          <p:nvSpPr>
            <p:cNvPr id="28" name="椭圆 27"/>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30" name="原创设计师QQ598969553      _11"/>
          <p:cNvGrpSpPr/>
          <p:nvPr/>
        </p:nvGrpSpPr>
        <p:grpSpPr>
          <a:xfrm>
            <a:off x="2405943" y="2632026"/>
            <a:ext cx="592919" cy="610254"/>
            <a:chOff x="1827622" y="1343919"/>
            <a:chExt cx="2304000" cy="2304000"/>
          </a:xfrm>
          <a:effectLst>
            <a:outerShdw blurRad="228600" dist="101600" dir="7680000" sx="97000" sy="97000" algn="tl" rotWithShape="0">
              <a:prstClr val="black">
                <a:alpha val="27000"/>
              </a:prstClr>
            </a:outerShdw>
          </a:effectLst>
        </p:grpSpPr>
        <p:sp>
          <p:nvSpPr>
            <p:cNvPr id="31" name="椭圆 30"/>
            <p:cNvSpPr/>
            <p:nvPr/>
          </p:nvSpPr>
          <p:spPr>
            <a:xfrm>
              <a:off x="1827622" y="1343919"/>
              <a:ext cx="2304000" cy="230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908448" y="1438884"/>
              <a:ext cx="2142352" cy="21423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33" name="原创设计师QQ598969553      _12"/>
          <p:cNvGrpSpPr/>
          <p:nvPr/>
        </p:nvGrpSpPr>
        <p:grpSpPr>
          <a:xfrm>
            <a:off x="4629222" y="1591679"/>
            <a:ext cx="320800" cy="330179"/>
            <a:chOff x="1827622" y="1343919"/>
            <a:chExt cx="2304000" cy="2304000"/>
          </a:xfrm>
          <a:effectLst>
            <a:outerShdw blurRad="228600" dist="101600" dir="7680000" sx="97000" sy="97000" algn="tl" rotWithShape="0">
              <a:prstClr val="black">
                <a:alpha val="27000"/>
              </a:prstClr>
            </a:outerShdw>
          </a:effectLst>
        </p:grpSpPr>
        <p:sp>
          <p:nvSpPr>
            <p:cNvPr id="34" name="椭圆 33"/>
            <p:cNvSpPr/>
            <p:nvPr/>
          </p:nvSpPr>
          <p:spPr>
            <a:xfrm>
              <a:off x="1827622" y="1343919"/>
              <a:ext cx="2304000" cy="230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908448" y="1438884"/>
              <a:ext cx="2142352" cy="21423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36" name="原创设计师QQ598969553      _13"/>
          <p:cNvGrpSpPr/>
          <p:nvPr/>
        </p:nvGrpSpPr>
        <p:grpSpPr>
          <a:xfrm>
            <a:off x="3062442" y="3311319"/>
            <a:ext cx="296460" cy="305127"/>
            <a:chOff x="1827622" y="1343919"/>
            <a:chExt cx="2304000" cy="2304000"/>
          </a:xfrm>
          <a:effectLst>
            <a:outerShdw blurRad="228600" dist="101600" dir="7680000" sx="97000" sy="97000" algn="tl" rotWithShape="0">
              <a:prstClr val="black">
                <a:alpha val="27000"/>
              </a:prstClr>
            </a:outerShdw>
          </a:effectLst>
        </p:grpSpPr>
        <p:sp>
          <p:nvSpPr>
            <p:cNvPr id="37" name="椭圆 36"/>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46" name="原创设计师QQ598969553      _14"/>
          <p:cNvGrpSpPr/>
          <p:nvPr/>
        </p:nvGrpSpPr>
        <p:grpSpPr>
          <a:xfrm>
            <a:off x="9176008" y="3405737"/>
            <a:ext cx="296460" cy="305127"/>
            <a:chOff x="1827622" y="1343919"/>
            <a:chExt cx="2304000" cy="2304000"/>
          </a:xfrm>
          <a:effectLst>
            <a:outerShdw blurRad="228600" dist="101600" dir="7680000" sx="97000" sy="97000" algn="tl" rotWithShape="0">
              <a:prstClr val="black">
                <a:alpha val="27000"/>
              </a:prstClr>
            </a:outerShdw>
          </a:effectLst>
        </p:grpSpPr>
        <p:sp>
          <p:nvSpPr>
            <p:cNvPr id="47" name="椭圆 46"/>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49" name="原创设计师QQ598969553      _15"/>
          <p:cNvGrpSpPr/>
          <p:nvPr/>
        </p:nvGrpSpPr>
        <p:grpSpPr>
          <a:xfrm>
            <a:off x="10787339" y="2514006"/>
            <a:ext cx="296460" cy="305127"/>
            <a:chOff x="1827622" y="1343919"/>
            <a:chExt cx="2304000" cy="2304000"/>
          </a:xfrm>
          <a:effectLst>
            <a:outerShdw blurRad="228600" dist="101600" dir="7680000" sx="97000" sy="97000" algn="tl" rotWithShape="0">
              <a:prstClr val="black">
                <a:alpha val="27000"/>
              </a:prstClr>
            </a:outerShdw>
          </a:effectLst>
        </p:grpSpPr>
        <p:sp>
          <p:nvSpPr>
            <p:cNvPr id="50" name="椭圆 49"/>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52" name="原创设计师QQ598969553      _16"/>
          <p:cNvGrpSpPr/>
          <p:nvPr/>
        </p:nvGrpSpPr>
        <p:grpSpPr>
          <a:xfrm>
            <a:off x="2514741" y="2208879"/>
            <a:ext cx="296460" cy="305127"/>
            <a:chOff x="1827622" y="1343919"/>
            <a:chExt cx="2304000" cy="2304000"/>
          </a:xfrm>
          <a:effectLst>
            <a:outerShdw blurRad="228600" dist="101600" dir="7680000" sx="97000" sy="97000" algn="tl" rotWithShape="0">
              <a:prstClr val="black">
                <a:alpha val="27000"/>
              </a:prstClr>
            </a:outerShdw>
          </a:effectLst>
        </p:grpSpPr>
        <p:sp>
          <p:nvSpPr>
            <p:cNvPr id="53" name="椭圆 52"/>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55" name="原创设计师QQ598969553      _17"/>
          <p:cNvGrpSpPr/>
          <p:nvPr/>
        </p:nvGrpSpPr>
        <p:grpSpPr>
          <a:xfrm>
            <a:off x="2852248" y="1511794"/>
            <a:ext cx="2128987" cy="2191219"/>
            <a:chOff x="2852248" y="1024579"/>
            <a:chExt cx="2128987" cy="2191219"/>
          </a:xfrm>
        </p:grpSpPr>
        <p:pic>
          <p:nvPicPr>
            <p:cNvPr id="56" name="Picture 3" descr="C:\Users\Administrator\Desktop\微立体创业计划\002.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852248" y="1024579"/>
              <a:ext cx="2128987" cy="2191219"/>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57" name="文本框 31"/>
            <p:cNvSpPr txBox="1">
              <a:spLocks noChangeArrowheads="1"/>
            </p:cNvSpPr>
            <p:nvPr/>
          </p:nvSpPr>
          <p:spPr bwMode="auto">
            <a:xfrm>
              <a:off x="3423038" y="1306409"/>
              <a:ext cx="946150" cy="1660391"/>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17000"/>
                </a:lnSpc>
              </a:pPr>
              <a:r>
                <a:rPr lang="en-US" altLang="zh-CN" sz="9700" kern="0" dirty="0">
                  <a:solidFill>
                    <a:srgbClr val="E9462F"/>
                  </a:solidFill>
                  <a:latin typeface="Impact" panose="020B0806030902050204" pitchFamily="34" charset="0"/>
                  <a:ea typeface="微软雅黑" panose="020B0503020204020204" pitchFamily="34" charset="-122"/>
                </a:rPr>
                <a:t>2</a:t>
              </a:r>
              <a:endParaRPr lang="zh-CN" altLang="en-US" sz="9700" kern="0" dirty="0">
                <a:solidFill>
                  <a:srgbClr val="E9462F"/>
                </a:solidFill>
                <a:latin typeface="Impact" panose="020B0806030902050204" pitchFamily="34" charset="0"/>
                <a:ea typeface="微软雅黑" panose="020B0503020204020204" pitchFamily="34" charset="-122"/>
              </a:endParaRPr>
            </a:p>
          </p:txBody>
        </p:sp>
      </p:grpSp>
      <p:grpSp>
        <p:nvGrpSpPr>
          <p:cNvPr id="58" name="原创设计师QQ598969553      _18"/>
          <p:cNvGrpSpPr/>
          <p:nvPr/>
        </p:nvGrpSpPr>
        <p:grpSpPr>
          <a:xfrm>
            <a:off x="4477630" y="1548306"/>
            <a:ext cx="2128987" cy="2191219"/>
            <a:chOff x="4477630" y="1061091"/>
            <a:chExt cx="2128987" cy="2191219"/>
          </a:xfrm>
        </p:grpSpPr>
        <p:pic>
          <p:nvPicPr>
            <p:cNvPr id="59" name="Picture 3" descr="C:\Users\Administrator\Desktop\微立体创业计划\002.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477630" y="1061091"/>
              <a:ext cx="2128987" cy="2191219"/>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60" name="文本框 31"/>
            <p:cNvSpPr txBox="1">
              <a:spLocks noChangeArrowheads="1"/>
            </p:cNvSpPr>
            <p:nvPr/>
          </p:nvSpPr>
          <p:spPr bwMode="auto">
            <a:xfrm>
              <a:off x="5131118" y="1336570"/>
              <a:ext cx="946150" cy="1680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17000"/>
                </a:lnSpc>
              </a:pPr>
              <a:r>
                <a:rPr lang="en-US" altLang="zh-CN" sz="9700" kern="0" dirty="0">
                  <a:solidFill>
                    <a:srgbClr val="E9462F"/>
                  </a:solidFill>
                  <a:latin typeface="Impact" panose="020B0806030902050204" pitchFamily="34" charset="0"/>
                  <a:ea typeface="微软雅黑" panose="020B0503020204020204" pitchFamily="34" charset="-122"/>
                </a:rPr>
                <a:t>0</a:t>
              </a:r>
              <a:endParaRPr lang="zh-CN" altLang="en-US" sz="9700" b="0" dirty="0">
                <a:solidFill>
                  <a:srgbClr val="E9462F"/>
                </a:solidFill>
                <a:ea typeface="方正兰亭大黑_GBK" pitchFamily="2" charset="-122"/>
              </a:endParaRPr>
            </a:p>
          </p:txBody>
        </p:sp>
      </p:grpSp>
      <p:grpSp>
        <p:nvGrpSpPr>
          <p:cNvPr id="61" name="原创设计师QQ598969553      _19"/>
          <p:cNvGrpSpPr/>
          <p:nvPr/>
        </p:nvGrpSpPr>
        <p:grpSpPr>
          <a:xfrm>
            <a:off x="6103012" y="1548306"/>
            <a:ext cx="2128987" cy="2191219"/>
            <a:chOff x="6103012" y="1061091"/>
            <a:chExt cx="2128987" cy="2191219"/>
          </a:xfrm>
        </p:grpSpPr>
        <p:pic>
          <p:nvPicPr>
            <p:cNvPr id="62" name="Picture 3" descr="C:\Users\Administrator\Desktop\微立体创业计划\002.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03012" y="1061091"/>
              <a:ext cx="2128987" cy="2191219"/>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63" name="文本框 31"/>
            <p:cNvSpPr txBox="1">
              <a:spLocks noChangeArrowheads="1"/>
            </p:cNvSpPr>
            <p:nvPr/>
          </p:nvSpPr>
          <p:spPr bwMode="auto">
            <a:xfrm>
              <a:off x="6805240" y="1269554"/>
              <a:ext cx="946150" cy="1680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17000"/>
                </a:lnSpc>
              </a:pPr>
              <a:r>
                <a:rPr lang="en-US" altLang="zh-CN" sz="9700" kern="0" dirty="0">
                  <a:solidFill>
                    <a:srgbClr val="E9462F"/>
                  </a:solidFill>
                  <a:latin typeface="Impact" panose="020B0806030902050204" pitchFamily="34" charset="0"/>
                  <a:ea typeface="微软雅黑" panose="020B0503020204020204" pitchFamily="34" charset="-122"/>
                </a:rPr>
                <a:t>1</a:t>
              </a:r>
              <a:endParaRPr lang="zh-CN" altLang="en-US" sz="9700" b="0" dirty="0">
                <a:solidFill>
                  <a:srgbClr val="E9462F"/>
                </a:solidFill>
                <a:ea typeface="方正兰亭大黑_GBK" pitchFamily="2" charset="-122"/>
              </a:endParaRPr>
            </a:p>
          </p:txBody>
        </p:sp>
      </p:grpSp>
      <p:grpSp>
        <p:nvGrpSpPr>
          <p:cNvPr id="64" name="原创设计师QQ598969553      _20"/>
          <p:cNvGrpSpPr/>
          <p:nvPr/>
        </p:nvGrpSpPr>
        <p:grpSpPr>
          <a:xfrm>
            <a:off x="7728394" y="1554508"/>
            <a:ext cx="2128987" cy="2191219"/>
            <a:chOff x="7728394" y="1067293"/>
            <a:chExt cx="2128987" cy="2191219"/>
          </a:xfrm>
        </p:grpSpPr>
        <p:pic>
          <p:nvPicPr>
            <p:cNvPr id="65" name="Picture 3" descr="C:\Users\Administrator\Desktop\微立体创业计划\002.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728394" y="1067293"/>
              <a:ext cx="2128987" cy="2191219"/>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66" name="文本框 31"/>
            <p:cNvSpPr txBox="1">
              <a:spLocks noChangeArrowheads="1"/>
            </p:cNvSpPr>
            <p:nvPr/>
          </p:nvSpPr>
          <p:spPr bwMode="auto">
            <a:xfrm>
              <a:off x="8363268" y="1371495"/>
              <a:ext cx="946150" cy="1585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1814195">
                <a:defRPr/>
              </a:pPr>
              <a:r>
                <a:rPr lang="en-US" altLang="zh-CN" sz="9700" kern="0" dirty="0">
                  <a:solidFill>
                    <a:srgbClr val="E9462F"/>
                  </a:solidFill>
                  <a:latin typeface="Impact" panose="020B0806030902050204" pitchFamily="34" charset="0"/>
                  <a:ea typeface="微软雅黑" panose="020B0503020204020204" pitchFamily="34" charset="-122"/>
                </a:rPr>
                <a:t>8</a:t>
              </a:r>
              <a:endParaRPr lang="zh-CN" altLang="en-US" sz="9700" kern="0" dirty="0">
                <a:solidFill>
                  <a:srgbClr val="E9462F"/>
                </a:solidFill>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3" presetClass="entr" presetSubtype="288" fill="hold" nodeType="afterEffect">
                                  <p:stCondLst>
                                    <p:cond delay="0"/>
                                  </p:stCondLst>
                                  <p:childTnLst>
                                    <p:set>
                                      <p:cBhvr>
                                        <p:cTn id="9" dur="1" fill="hold">
                                          <p:stCondLst>
                                            <p:cond delay="0"/>
                                          </p:stCondLst>
                                        </p:cTn>
                                        <p:tgtEl>
                                          <p:spTgt spid="55"/>
                                        </p:tgtEl>
                                        <p:attrNameLst>
                                          <p:attrName>style.visibility</p:attrName>
                                        </p:attrNameLst>
                                      </p:cBhvr>
                                      <p:to>
                                        <p:strVal val="visible"/>
                                      </p:to>
                                    </p:set>
                                    <p:anim calcmode="lin" valueType="num">
                                      <p:cBhvr>
                                        <p:cTn id="10" dur="500" fill="hold"/>
                                        <p:tgtEl>
                                          <p:spTgt spid="55"/>
                                        </p:tgtEl>
                                        <p:attrNameLst>
                                          <p:attrName>ppt_w</p:attrName>
                                        </p:attrNameLst>
                                      </p:cBhvr>
                                      <p:tavLst>
                                        <p:tav tm="0">
                                          <p:val>
                                            <p:strVal val="4/3*#ppt_w"/>
                                          </p:val>
                                        </p:tav>
                                        <p:tav tm="100000">
                                          <p:val>
                                            <p:strVal val="#ppt_w"/>
                                          </p:val>
                                        </p:tav>
                                      </p:tavLst>
                                    </p:anim>
                                    <p:anim calcmode="lin" valueType="num">
                                      <p:cBhvr>
                                        <p:cTn id="11" dur="500" fill="hold"/>
                                        <p:tgtEl>
                                          <p:spTgt spid="55"/>
                                        </p:tgtEl>
                                        <p:attrNameLst>
                                          <p:attrName>ppt_h</p:attrName>
                                        </p:attrNameLst>
                                      </p:cBhvr>
                                      <p:tavLst>
                                        <p:tav tm="0">
                                          <p:val>
                                            <p:strVal val="4/3*#ppt_h"/>
                                          </p:val>
                                        </p:tav>
                                        <p:tav tm="100000">
                                          <p:val>
                                            <p:strVal val="#ppt_h"/>
                                          </p:val>
                                        </p:tav>
                                      </p:tavLst>
                                    </p:anim>
                                  </p:childTnLst>
                                </p:cTn>
                              </p:par>
                            </p:childTnLst>
                          </p:cTn>
                        </p:par>
                        <p:par>
                          <p:cTn id="12" fill="hold">
                            <p:stCondLst>
                              <p:cond delay="500"/>
                            </p:stCondLst>
                            <p:childTnLst>
                              <p:par>
                                <p:cTn id="13" presetID="23" presetClass="entr" presetSubtype="288" fill="hold" nodeType="afterEffect">
                                  <p:stCondLst>
                                    <p:cond delay="0"/>
                                  </p:stCondLst>
                                  <p:childTnLst>
                                    <p:set>
                                      <p:cBhvr>
                                        <p:cTn id="14" dur="1" fill="hold">
                                          <p:stCondLst>
                                            <p:cond delay="0"/>
                                          </p:stCondLst>
                                        </p:cTn>
                                        <p:tgtEl>
                                          <p:spTgt spid="58"/>
                                        </p:tgtEl>
                                        <p:attrNameLst>
                                          <p:attrName>style.visibility</p:attrName>
                                        </p:attrNameLst>
                                      </p:cBhvr>
                                      <p:to>
                                        <p:strVal val="visible"/>
                                      </p:to>
                                    </p:set>
                                    <p:anim calcmode="lin" valueType="num">
                                      <p:cBhvr>
                                        <p:cTn id="15" dur="500" fill="hold"/>
                                        <p:tgtEl>
                                          <p:spTgt spid="58"/>
                                        </p:tgtEl>
                                        <p:attrNameLst>
                                          <p:attrName>ppt_w</p:attrName>
                                        </p:attrNameLst>
                                      </p:cBhvr>
                                      <p:tavLst>
                                        <p:tav tm="0">
                                          <p:val>
                                            <p:strVal val="4/3*#ppt_w"/>
                                          </p:val>
                                        </p:tav>
                                        <p:tav tm="100000">
                                          <p:val>
                                            <p:strVal val="#ppt_w"/>
                                          </p:val>
                                        </p:tav>
                                      </p:tavLst>
                                    </p:anim>
                                    <p:anim calcmode="lin" valueType="num">
                                      <p:cBhvr>
                                        <p:cTn id="16" dur="500" fill="hold"/>
                                        <p:tgtEl>
                                          <p:spTgt spid="58"/>
                                        </p:tgtEl>
                                        <p:attrNameLst>
                                          <p:attrName>ppt_h</p:attrName>
                                        </p:attrNameLst>
                                      </p:cBhvr>
                                      <p:tavLst>
                                        <p:tav tm="0">
                                          <p:val>
                                            <p:strVal val="4/3*#ppt_h"/>
                                          </p:val>
                                        </p:tav>
                                        <p:tav tm="100000">
                                          <p:val>
                                            <p:strVal val="#ppt_h"/>
                                          </p:val>
                                        </p:tav>
                                      </p:tavLst>
                                    </p:anim>
                                  </p:childTnLst>
                                </p:cTn>
                              </p:par>
                            </p:childTnLst>
                          </p:cTn>
                        </p:par>
                        <p:par>
                          <p:cTn id="17" fill="hold">
                            <p:stCondLst>
                              <p:cond delay="1000"/>
                            </p:stCondLst>
                            <p:childTnLst>
                              <p:par>
                                <p:cTn id="18" presetID="23" presetClass="entr" presetSubtype="288" fill="hold" nodeType="afterEffect">
                                  <p:stCondLst>
                                    <p:cond delay="0"/>
                                  </p:stCondLst>
                                  <p:childTnLst>
                                    <p:set>
                                      <p:cBhvr>
                                        <p:cTn id="19" dur="1" fill="hold">
                                          <p:stCondLst>
                                            <p:cond delay="0"/>
                                          </p:stCondLst>
                                        </p:cTn>
                                        <p:tgtEl>
                                          <p:spTgt spid="61"/>
                                        </p:tgtEl>
                                        <p:attrNameLst>
                                          <p:attrName>style.visibility</p:attrName>
                                        </p:attrNameLst>
                                      </p:cBhvr>
                                      <p:to>
                                        <p:strVal val="visible"/>
                                      </p:to>
                                    </p:set>
                                    <p:anim calcmode="lin" valueType="num">
                                      <p:cBhvr>
                                        <p:cTn id="20" dur="500" fill="hold"/>
                                        <p:tgtEl>
                                          <p:spTgt spid="61"/>
                                        </p:tgtEl>
                                        <p:attrNameLst>
                                          <p:attrName>ppt_w</p:attrName>
                                        </p:attrNameLst>
                                      </p:cBhvr>
                                      <p:tavLst>
                                        <p:tav tm="0">
                                          <p:val>
                                            <p:strVal val="4/3*#ppt_w"/>
                                          </p:val>
                                        </p:tav>
                                        <p:tav tm="100000">
                                          <p:val>
                                            <p:strVal val="#ppt_w"/>
                                          </p:val>
                                        </p:tav>
                                      </p:tavLst>
                                    </p:anim>
                                    <p:anim calcmode="lin" valueType="num">
                                      <p:cBhvr>
                                        <p:cTn id="21" dur="500" fill="hold"/>
                                        <p:tgtEl>
                                          <p:spTgt spid="61"/>
                                        </p:tgtEl>
                                        <p:attrNameLst>
                                          <p:attrName>ppt_h</p:attrName>
                                        </p:attrNameLst>
                                      </p:cBhvr>
                                      <p:tavLst>
                                        <p:tav tm="0">
                                          <p:val>
                                            <p:strVal val="4/3*#ppt_h"/>
                                          </p:val>
                                        </p:tav>
                                        <p:tav tm="100000">
                                          <p:val>
                                            <p:strVal val="#ppt_h"/>
                                          </p:val>
                                        </p:tav>
                                      </p:tavLst>
                                    </p:anim>
                                  </p:childTnLst>
                                </p:cTn>
                              </p:par>
                            </p:childTnLst>
                          </p:cTn>
                        </p:par>
                        <p:par>
                          <p:cTn id="22" fill="hold">
                            <p:stCondLst>
                              <p:cond delay="1500"/>
                            </p:stCondLst>
                            <p:childTnLst>
                              <p:par>
                                <p:cTn id="23" presetID="23" presetClass="entr" presetSubtype="288"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 calcmode="lin" valueType="num">
                                      <p:cBhvr>
                                        <p:cTn id="25" dur="500" fill="hold"/>
                                        <p:tgtEl>
                                          <p:spTgt spid="64"/>
                                        </p:tgtEl>
                                        <p:attrNameLst>
                                          <p:attrName>ppt_w</p:attrName>
                                        </p:attrNameLst>
                                      </p:cBhvr>
                                      <p:tavLst>
                                        <p:tav tm="0">
                                          <p:val>
                                            <p:strVal val="4/3*#ppt_w"/>
                                          </p:val>
                                        </p:tav>
                                        <p:tav tm="100000">
                                          <p:val>
                                            <p:strVal val="#ppt_w"/>
                                          </p:val>
                                        </p:tav>
                                      </p:tavLst>
                                    </p:anim>
                                    <p:anim calcmode="lin" valueType="num">
                                      <p:cBhvr>
                                        <p:cTn id="26" dur="500" fill="hold"/>
                                        <p:tgtEl>
                                          <p:spTgt spid="64"/>
                                        </p:tgtEl>
                                        <p:attrNameLst>
                                          <p:attrName>ppt_h</p:attrName>
                                        </p:attrNameLst>
                                      </p:cBhvr>
                                      <p:tavLst>
                                        <p:tav tm="0">
                                          <p:val>
                                            <p:strVal val="4/3*#ppt_h"/>
                                          </p:val>
                                        </p:tav>
                                        <p:tav tm="100000">
                                          <p:val>
                                            <p:strVal val="#ppt_h"/>
                                          </p:val>
                                        </p:tav>
                                      </p:tavLst>
                                    </p:anim>
                                  </p:childTnLst>
                                </p:cTn>
                              </p:par>
                            </p:childTnLst>
                          </p:cTn>
                        </p:par>
                        <p:par>
                          <p:cTn id="27" fill="hold">
                            <p:stCondLst>
                              <p:cond delay="2000"/>
                            </p:stCondLst>
                            <p:childTnLst>
                              <p:par>
                                <p:cTn id="28" presetID="2" presetClass="entr" presetSubtype="4" fill="hold" nodeType="after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250" fill="hold"/>
                                        <p:tgtEl>
                                          <p:spTgt spid="18"/>
                                        </p:tgtEl>
                                        <p:attrNameLst>
                                          <p:attrName>ppt_x</p:attrName>
                                        </p:attrNameLst>
                                      </p:cBhvr>
                                      <p:tavLst>
                                        <p:tav tm="0">
                                          <p:val>
                                            <p:strVal val="#ppt_x"/>
                                          </p:val>
                                        </p:tav>
                                        <p:tav tm="100000">
                                          <p:val>
                                            <p:strVal val="#ppt_x"/>
                                          </p:val>
                                        </p:tav>
                                      </p:tavLst>
                                    </p:anim>
                                    <p:anim calcmode="lin" valueType="num">
                                      <p:cBhvr additive="base">
                                        <p:cTn id="31" dur="250" fill="hold"/>
                                        <p:tgtEl>
                                          <p:spTgt spid="18"/>
                                        </p:tgtEl>
                                        <p:attrNameLst>
                                          <p:attrName>ppt_y</p:attrName>
                                        </p:attrNameLst>
                                      </p:cBhvr>
                                      <p:tavLst>
                                        <p:tav tm="0">
                                          <p:val>
                                            <p:strVal val="1+#ppt_h/2"/>
                                          </p:val>
                                        </p:tav>
                                        <p:tav tm="100000">
                                          <p:val>
                                            <p:strVal val="#ppt_y"/>
                                          </p:val>
                                        </p:tav>
                                      </p:tavLst>
                                    </p:anim>
                                  </p:childTnLst>
                                </p:cTn>
                              </p:par>
                            </p:childTnLst>
                          </p:cTn>
                        </p:par>
                        <p:par>
                          <p:cTn id="32" fill="hold">
                            <p:stCondLst>
                              <p:cond delay="2500"/>
                            </p:stCondLst>
                            <p:childTnLst>
                              <p:par>
                                <p:cTn id="33" presetID="2" presetClass="entr" presetSubtype="4" fill="hold" nodeType="after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250" fill="hold"/>
                                        <p:tgtEl>
                                          <p:spTgt spid="21"/>
                                        </p:tgtEl>
                                        <p:attrNameLst>
                                          <p:attrName>ppt_x</p:attrName>
                                        </p:attrNameLst>
                                      </p:cBhvr>
                                      <p:tavLst>
                                        <p:tav tm="0">
                                          <p:val>
                                            <p:strVal val="#ppt_x"/>
                                          </p:val>
                                        </p:tav>
                                        <p:tav tm="100000">
                                          <p:val>
                                            <p:strVal val="#ppt_x"/>
                                          </p:val>
                                        </p:tav>
                                      </p:tavLst>
                                    </p:anim>
                                    <p:anim calcmode="lin" valueType="num">
                                      <p:cBhvr additive="base">
                                        <p:cTn id="36" dur="250" fill="hold"/>
                                        <p:tgtEl>
                                          <p:spTgt spid="21"/>
                                        </p:tgtEl>
                                        <p:attrNameLst>
                                          <p:attrName>ppt_y</p:attrName>
                                        </p:attrNameLst>
                                      </p:cBhvr>
                                      <p:tavLst>
                                        <p:tav tm="0">
                                          <p:val>
                                            <p:strVal val="1+#ppt_h/2"/>
                                          </p:val>
                                        </p:tav>
                                        <p:tav tm="100000">
                                          <p:val>
                                            <p:strVal val="#ppt_y"/>
                                          </p:val>
                                        </p:tav>
                                      </p:tavLst>
                                    </p:anim>
                                  </p:childTnLst>
                                </p:cTn>
                              </p:par>
                            </p:childTnLst>
                          </p:cTn>
                        </p:par>
                        <p:par>
                          <p:cTn id="37" fill="hold">
                            <p:stCondLst>
                              <p:cond delay="3000"/>
                            </p:stCondLst>
                            <p:childTnLst>
                              <p:par>
                                <p:cTn id="38" presetID="2" presetClass="entr" presetSubtype="4" fill="hold" nodeType="afterEffect">
                                  <p:stCondLst>
                                    <p:cond delay="0"/>
                                  </p:stCondLst>
                                  <p:childTnLst>
                                    <p:set>
                                      <p:cBhvr>
                                        <p:cTn id="39" dur="1" fill="hold">
                                          <p:stCondLst>
                                            <p:cond delay="0"/>
                                          </p:stCondLst>
                                        </p:cTn>
                                        <p:tgtEl>
                                          <p:spTgt spid="24"/>
                                        </p:tgtEl>
                                        <p:attrNameLst>
                                          <p:attrName>style.visibility</p:attrName>
                                        </p:attrNameLst>
                                      </p:cBhvr>
                                      <p:to>
                                        <p:strVal val="visible"/>
                                      </p:to>
                                    </p:set>
                                    <p:anim calcmode="lin" valueType="num">
                                      <p:cBhvr additive="base">
                                        <p:cTn id="40" dur="250" fill="hold"/>
                                        <p:tgtEl>
                                          <p:spTgt spid="24"/>
                                        </p:tgtEl>
                                        <p:attrNameLst>
                                          <p:attrName>ppt_x</p:attrName>
                                        </p:attrNameLst>
                                      </p:cBhvr>
                                      <p:tavLst>
                                        <p:tav tm="0">
                                          <p:val>
                                            <p:strVal val="#ppt_x"/>
                                          </p:val>
                                        </p:tav>
                                        <p:tav tm="100000">
                                          <p:val>
                                            <p:strVal val="#ppt_x"/>
                                          </p:val>
                                        </p:tav>
                                      </p:tavLst>
                                    </p:anim>
                                    <p:anim calcmode="lin" valueType="num">
                                      <p:cBhvr additive="base">
                                        <p:cTn id="41" dur="250" fill="hold"/>
                                        <p:tgtEl>
                                          <p:spTgt spid="24"/>
                                        </p:tgtEl>
                                        <p:attrNameLst>
                                          <p:attrName>ppt_y</p:attrName>
                                        </p:attrNameLst>
                                      </p:cBhvr>
                                      <p:tavLst>
                                        <p:tav tm="0">
                                          <p:val>
                                            <p:strVal val="1+#ppt_h/2"/>
                                          </p:val>
                                        </p:tav>
                                        <p:tav tm="100000">
                                          <p:val>
                                            <p:strVal val="#ppt_y"/>
                                          </p:val>
                                        </p:tav>
                                      </p:tavLst>
                                    </p:anim>
                                  </p:childTnLst>
                                </p:cTn>
                              </p:par>
                            </p:childTnLst>
                          </p:cTn>
                        </p:par>
                        <p:par>
                          <p:cTn id="42" fill="hold">
                            <p:stCondLst>
                              <p:cond delay="3500"/>
                            </p:stCondLst>
                            <p:childTnLst>
                              <p:par>
                                <p:cTn id="43" presetID="2" presetClass="entr" presetSubtype="4" fill="hold" nodeType="afterEffect">
                                  <p:stCondLst>
                                    <p:cond delay="0"/>
                                  </p:stCondLst>
                                  <p:childTnLst>
                                    <p:set>
                                      <p:cBhvr>
                                        <p:cTn id="44" dur="1" fill="hold">
                                          <p:stCondLst>
                                            <p:cond delay="0"/>
                                          </p:stCondLst>
                                        </p:cTn>
                                        <p:tgtEl>
                                          <p:spTgt spid="27"/>
                                        </p:tgtEl>
                                        <p:attrNameLst>
                                          <p:attrName>style.visibility</p:attrName>
                                        </p:attrNameLst>
                                      </p:cBhvr>
                                      <p:to>
                                        <p:strVal val="visible"/>
                                      </p:to>
                                    </p:set>
                                    <p:anim calcmode="lin" valueType="num">
                                      <p:cBhvr additive="base">
                                        <p:cTn id="45" dur="250" fill="hold"/>
                                        <p:tgtEl>
                                          <p:spTgt spid="27"/>
                                        </p:tgtEl>
                                        <p:attrNameLst>
                                          <p:attrName>ppt_x</p:attrName>
                                        </p:attrNameLst>
                                      </p:cBhvr>
                                      <p:tavLst>
                                        <p:tav tm="0">
                                          <p:val>
                                            <p:strVal val="#ppt_x"/>
                                          </p:val>
                                        </p:tav>
                                        <p:tav tm="100000">
                                          <p:val>
                                            <p:strVal val="#ppt_x"/>
                                          </p:val>
                                        </p:tav>
                                      </p:tavLst>
                                    </p:anim>
                                    <p:anim calcmode="lin" valueType="num">
                                      <p:cBhvr additive="base">
                                        <p:cTn id="46" dur="250" fill="hold"/>
                                        <p:tgtEl>
                                          <p:spTgt spid="27"/>
                                        </p:tgtEl>
                                        <p:attrNameLst>
                                          <p:attrName>ppt_y</p:attrName>
                                        </p:attrNameLst>
                                      </p:cBhvr>
                                      <p:tavLst>
                                        <p:tav tm="0">
                                          <p:val>
                                            <p:strVal val="1+#ppt_h/2"/>
                                          </p:val>
                                        </p:tav>
                                        <p:tav tm="100000">
                                          <p:val>
                                            <p:strVal val="#ppt_y"/>
                                          </p:val>
                                        </p:tav>
                                      </p:tavLst>
                                    </p:anim>
                                  </p:childTnLst>
                                </p:cTn>
                              </p:par>
                            </p:childTnLst>
                          </p:cTn>
                        </p:par>
                        <p:par>
                          <p:cTn id="47" fill="hold">
                            <p:stCondLst>
                              <p:cond delay="4000"/>
                            </p:stCondLst>
                            <p:childTnLst>
                              <p:par>
                                <p:cTn id="48" presetID="2" presetClass="entr" presetSubtype="4" fill="hold" nodeType="afterEffect">
                                  <p:stCondLst>
                                    <p:cond delay="0"/>
                                  </p:stCondLst>
                                  <p:childTnLst>
                                    <p:set>
                                      <p:cBhvr>
                                        <p:cTn id="49" dur="1" fill="hold">
                                          <p:stCondLst>
                                            <p:cond delay="0"/>
                                          </p:stCondLst>
                                        </p:cTn>
                                        <p:tgtEl>
                                          <p:spTgt spid="30"/>
                                        </p:tgtEl>
                                        <p:attrNameLst>
                                          <p:attrName>style.visibility</p:attrName>
                                        </p:attrNameLst>
                                      </p:cBhvr>
                                      <p:to>
                                        <p:strVal val="visible"/>
                                      </p:to>
                                    </p:set>
                                    <p:anim calcmode="lin" valueType="num">
                                      <p:cBhvr additive="base">
                                        <p:cTn id="50" dur="250" fill="hold"/>
                                        <p:tgtEl>
                                          <p:spTgt spid="30"/>
                                        </p:tgtEl>
                                        <p:attrNameLst>
                                          <p:attrName>ppt_x</p:attrName>
                                        </p:attrNameLst>
                                      </p:cBhvr>
                                      <p:tavLst>
                                        <p:tav tm="0">
                                          <p:val>
                                            <p:strVal val="#ppt_x"/>
                                          </p:val>
                                        </p:tav>
                                        <p:tav tm="100000">
                                          <p:val>
                                            <p:strVal val="#ppt_x"/>
                                          </p:val>
                                        </p:tav>
                                      </p:tavLst>
                                    </p:anim>
                                    <p:anim calcmode="lin" valueType="num">
                                      <p:cBhvr additive="base">
                                        <p:cTn id="51" dur="250" fill="hold"/>
                                        <p:tgtEl>
                                          <p:spTgt spid="30"/>
                                        </p:tgtEl>
                                        <p:attrNameLst>
                                          <p:attrName>ppt_y</p:attrName>
                                        </p:attrNameLst>
                                      </p:cBhvr>
                                      <p:tavLst>
                                        <p:tav tm="0">
                                          <p:val>
                                            <p:strVal val="1+#ppt_h/2"/>
                                          </p:val>
                                        </p:tav>
                                        <p:tav tm="100000">
                                          <p:val>
                                            <p:strVal val="#ppt_y"/>
                                          </p:val>
                                        </p:tav>
                                      </p:tavLst>
                                    </p:anim>
                                  </p:childTnLst>
                                </p:cTn>
                              </p:par>
                            </p:childTnLst>
                          </p:cTn>
                        </p:par>
                        <p:par>
                          <p:cTn id="52" fill="hold">
                            <p:stCondLst>
                              <p:cond delay="4500"/>
                            </p:stCondLst>
                            <p:childTnLst>
                              <p:par>
                                <p:cTn id="53" presetID="2" presetClass="entr" presetSubtype="4" fill="hold" nodeType="after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additive="base">
                                        <p:cTn id="55" dur="250" fill="hold"/>
                                        <p:tgtEl>
                                          <p:spTgt spid="33"/>
                                        </p:tgtEl>
                                        <p:attrNameLst>
                                          <p:attrName>ppt_x</p:attrName>
                                        </p:attrNameLst>
                                      </p:cBhvr>
                                      <p:tavLst>
                                        <p:tav tm="0">
                                          <p:val>
                                            <p:strVal val="#ppt_x"/>
                                          </p:val>
                                        </p:tav>
                                        <p:tav tm="100000">
                                          <p:val>
                                            <p:strVal val="#ppt_x"/>
                                          </p:val>
                                        </p:tav>
                                      </p:tavLst>
                                    </p:anim>
                                    <p:anim calcmode="lin" valueType="num">
                                      <p:cBhvr additive="base">
                                        <p:cTn id="56" dur="250" fill="hold"/>
                                        <p:tgtEl>
                                          <p:spTgt spid="33"/>
                                        </p:tgtEl>
                                        <p:attrNameLst>
                                          <p:attrName>ppt_y</p:attrName>
                                        </p:attrNameLst>
                                      </p:cBhvr>
                                      <p:tavLst>
                                        <p:tav tm="0">
                                          <p:val>
                                            <p:strVal val="1+#ppt_h/2"/>
                                          </p:val>
                                        </p:tav>
                                        <p:tav tm="100000">
                                          <p:val>
                                            <p:strVal val="#ppt_y"/>
                                          </p:val>
                                        </p:tav>
                                      </p:tavLst>
                                    </p:anim>
                                  </p:childTnLst>
                                </p:cTn>
                              </p:par>
                            </p:childTnLst>
                          </p:cTn>
                        </p:par>
                        <p:par>
                          <p:cTn id="57" fill="hold">
                            <p:stCondLst>
                              <p:cond delay="5000"/>
                            </p:stCondLst>
                            <p:childTnLst>
                              <p:par>
                                <p:cTn id="58" presetID="2" presetClass="entr" presetSubtype="4" fill="hold" nodeType="afterEffect">
                                  <p:stCondLst>
                                    <p:cond delay="0"/>
                                  </p:stCondLst>
                                  <p:childTnLst>
                                    <p:set>
                                      <p:cBhvr>
                                        <p:cTn id="59" dur="1" fill="hold">
                                          <p:stCondLst>
                                            <p:cond delay="0"/>
                                          </p:stCondLst>
                                        </p:cTn>
                                        <p:tgtEl>
                                          <p:spTgt spid="36"/>
                                        </p:tgtEl>
                                        <p:attrNameLst>
                                          <p:attrName>style.visibility</p:attrName>
                                        </p:attrNameLst>
                                      </p:cBhvr>
                                      <p:to>
                                        <p:strVal val="visible"/>
                                      </p:to>
                                    </p:set>
                                    <p:anim calcmode="lin" valueType="num">
                                      <p:cBhvr additive="base">
                                        <p:cTn id="60" dur="250" fill="hold"/>
                                        <p:tgtEl>
                                          <p:spTgt spid="36"/>
                                        </p:tgtEl>
                                        <p:attrNameLst>
                                          <p:attrName>ppt_x</p:attrName>
                                        </p:attrNameLst>
                                      </p:cBhvr>
                                      <p:tavLst>
                                        <p:tav tm="0">
                                          <p:val>
                                            <p:strVal val="#ppt_x"/>
                                          </p:val>
                                        </p:tav>
                                        <p:tav tm="100000">
                                          <p:val>
                                            <p:strVal val="#ppt_x"/>
                                          </p:val>
                                        </p:tav>
                                      </p:tavLst>
                                    </p:anim>
                                    <p:anim calcmode="lin" valueType="num">
                                      <p:cBhvr additive="base">
                                        <p:cTn id="61" dur="250" fill="hold"/>
                                        <p:tgtEl>
                                          <p:spTgt spid="36"/>
                                        </p:tgtEl>
                                        <p:attrNameLst>
                                          <p:attrName>ppt_y</p:attrName>
                                        </p:attrNameLst>
                                      </p:cBhvr>
                                      <p:tavLst>
                                        <p:tav tm="0">
                                          <p:val>
                                            <p:strVal val="1+#ppt_h/2"/>
                                          </p:val>
                                        </p:tav>
                                        <p:tav tm="100000">
                                          <p:val>
                                            <p:strVal val="#ppt_y"/>
                                          </p:val>
                                        </p:tav>
                                      </p:tavLst>
                                    </p:anim>
                                  </p:childTnLst>
                                </p:cTn>
                              </p:par>
                            </p:childTnLst>
                          </p:cTn>
                        </p:par>
                        <p:par>
                          <p:cTn id="62" fill="hold">
                            <p:stCondLst>
                              <p:cond delay="5500"/>
                            </p:stCondLst>
                            <p:childTnLst>
                              <p:par>
                                <p:cTn id="63" presetID="2" presetClass="entr" presetSubtype="4" fill="hold" nodeType="afterEffect">
                                  <p:stCondLst>
                                    <p:cond delay="0"/>
                                  </p:stCondLst>
                                  <p:childTnLst>
                                    <p:set>
                                      <p:cBhvr>
                                        <p:cTn id="64" dur="1" fill="hold">
                                          <p:stCondLst>
                                            <p:cond delay="0"/>
                                          </p:stCondLst>
                                        </p:cTn>
                                        <p:tgtEl>
                                          <p:spTgt spid="52"/>
                                        </p:tgtEl>
                                        <p:attrNameLst>
                                          <p:attrName>style.visibility</p:attrName>
                                        </p:attrNameLst>
                                      </p:cBhvr>
                                      <p:to>
                                        <p:strVal val="visible"/>
                                      </p:to>
                                    </p:set>
                                    <p:anim calcmode="lin" valueType="num">
                                      <p:cBhvr additive="base">
                                        <p:cTn id="65" dur="250" fill="hold"/>
                                        <p:tgtEl>
                                          <p:spTgt spid="52"/>
                                        </p:tgtEl>
                                        <p:attrNameLst>
                                          <p:attrName>ppt_x</p:attrName>
                                        </p:attrNameLst>
                                      </p:cBhvr>
                                      <p:tavLst>
                                        <p:tav tm="0">
                                          <p:val>
                                            <p:strVal val="#ppt_x"/>
                                          </p:val>
                                        </p:tav>
                                        <p:tav tm="100000">
                                          <p:val>
                                            <p:strVal val="#ppt_x"/>
                                          </p:val>
                                        </p:tav>
                                      </p:tavLst>
                                    </p:anim>
                                    <p:anim calcmode="lin" valueType="num">
                                      <p:cBhvr additive="base">
                                        <p:cTn id="66" dur="250" fill="hold"/>
                                        <p:tgtEl>
                                          <p:spTgt spid="52"/>
                                        </p:tgtEl>
                                        <p:attrNameLst>
                                          <p:attrName>ppt_y</p:attrName>
                                        </p:attrNameLst>
                                      </p:cBhvr>
                                      <p:tavLst>
                                        <p:tav tm="0">
                                          <p:val>
                                            <p:strVal val="1+#ppt_h/2"/>
                                          </p:val>
                                        </p:tav>
                                        <p:tav tm="100000">
                                          <p:val>
                                            <p:strVal val="#ppt_y"/>
                                          </p:val>
                                        </p:tav>
                                      </p:tavLst>
                                    </p:anim>
                                  </p:childTnLst>
                                </p:cTn>
                              </p:par>
                            </p:childTnLst>
                          </p:cTn>
                        </p:par>
                        <p:par>
                          <p:cTn id="67" fill="hold">
                            <p:stCondLst>
                              <p:cond delay="6000"/>
                            </p:stCondLst>
                            <p:childTnLst>
                              <p:par>
                                <p:cTn id="68" presetID="2" presetClass="entr" presetSubtype="4" fill="hold" nodeType="afterEffect">
                                  <p:stCondLst>
                                    <p:cond delay="0"/>
                                  </p:stCondLst>
                                  <p:childTnLst>
                                    <p:set>
                                      <p:cBhvr>
                                        <p:cTn id="69" dur="1" fill="hold">
                                          <p:stCondLst>
                                            <p:cond delay="0"/>
                                          </p:stCondLst>
                                        </p:cTn>
                                        <p:tgtEl>
                                          <p:spTgt spid="46"/>
                                        </p:tgtEl>
                                        <p:attrNameLst>
                                          <p:attrName>style.visibility</p:attrName>
                                        </p:attrNameLst>
                                      </p:cBhvr>
                                      <p:to>
                                        <p:strVal val="visible"/>
                                      </p:to>
                                    </p:set>
                                    <p:anim calcmode="lin" valueType="num">
                                      <p:cBhvr additive="base">
                                        <p:cTn id="70" dur="250" fill="hold"/>
                                        <p:tgtEl>
                                          <p:spTgt spid="46"/>
                                        </p:tgtEl>
                                        <p:attrNameLst>
                                          <p:attrName>ppt_x</p:attrName>
                                        </p:attrNameLst>
                                      </p:cBhvr>
                                      <p:tavLst>
                                        <p:tav tm="0">
                                          <p:val>
                                            <p:strVal val="#ppt_x"/>
                                          </p:val>
                                        </p:tav>
                                        <p:tav tm="100000">
                                          <p:val>
                                            <p:strVal val="#ppt_x"/>
                                          </p:val>
                                        </p:tav>
                                      </p:tavLst>
                                    </p:anim>
                                    <p:anim calcmode="lin" valueType="num">
                                      <p:cBhvr additive="base">
                                        <p:cTn id="71" dur="250" fill="hold"/>
                                        <p:tgtEl>
                                          <p:spTgt spid="46"/>
                                        </p:tgtEl>
                                        <p:attrNameLst>
                                          <p:attrName>ppt_y</p:attrName>
                                        </p:attrNameLst>
                                      </p:cBhvr>
                                      <p:tavLst>
                                        <p:tav tm="0">
                                          <p:val>
                                            <p:strVal val="1+#ppt_h/2"/>
                                          </p:val>
                                        </p:tav>
                                        <p:tav tm="100000">
                                          <p:val>
                                            <p:strVal val="#ppt_y"/>
                                          </p:val>
                                        </p:tav>
                                      </p:tavLst>
                                    </p:anim>
                                  </p:childTnLst>
                                </p:cTn>
                              </p:par>
                            </p:childTnLst>
                          </p:cTn>
                        </p:par>
                        <p:par>
                          <p:cTn id="72" fill="hold">
                            <p:stCondLst>
                              <p:cond delay="6500"/>
                            </p:stCondLst>
                            <p:childTnLst>
                              <p:par>
                                <p:cTn id="73" presetID="2" presetClass="entr" presetSubtype="4" fill="hold" nodeType="afterEffect">
                                  <p:stCondLst>
                                    <p:cond delay="0"/>
                                  </p:stCondLst>
                                  <p:childTnLst>
                                    <p:set>
                                      <p:cBhvr>
                                        <p:cTn id="74" dur="1" fill="hold">
                                          <p:stCondLst>
                                            <p:cond delay="0"/>
                                          </p:stCondLst>
                                        </p:cTn>
                                        <p:tgtEl>
                                          <p:spTgt spid="49"/>
                                        </p:tgtEl>
                                        <p:attrNameLst>
                                          <p:attrName>style.visibility</p:attrName>
                                        </p:attrNameLst>
                                      </p:cBhvr>
                                      <p:to>
                                        <p:strVal val="visible"/>
                                      </p:to>
                                    </p:set>
                                    <p:anim calcmode="lin" valueType="num">
                                      <p:cBhvr additive="base">
                                        <p:cTn id="75" dur="250" fill="hold"/>
                                        <p:tgtEl>
                                          <p:spTgt spid="49"/>
                                        </p:tgtEl>
                                        <p:attrNameLst>
                                          <p:attrName>ppt_x</p:attrName>
                                        </p:attrNameLst>
                                      </p:cBhvr>
                                      <p:tavLst>
                                        <p:tav tm="0">
                                          <p:val>
                                            <p:strVal val="#ppt_x"/>
                                          </p:val>
                                        </p:tav>
                                        <p:tav tm="100000">
                                          <p:val>
                                            <p:strVal val="#ppt_x"/>
                                          </p:val>
                                        </p:tav>
                                      </p:tavLst>
                                    </p:anim>
                                    <p:anim calcmode="lin" valueType="num">
                                      <p:cBhvr additive="base">
                                        <p:cTn id="76" dur="250" fill="hold"/>
                                        <p:tgtEl>
                                          <p:spTgt spid="49"/>
                                        </p:tgtEl>
                                        <p:attrNameLst>
                                          <p:attrName>ppt_y</p:attrName>
                                        </p:attrNameLst>
                                      </p:cBhvr>
                                      <p:tavLst>
                                        <p:tav tm="0">
                                          <p:val>
                                            <p:strVal val="1+#ppt_h/2"/>
                                          </p:val>
                                        </p:tav>
                                        <p:tav tm="100000">
                                          <p:val>
                                            <p:strVal val="#ppt_y"/>
                                          </p:val>
                                        </p:tav>
                                      </p:tavLst>
                                    </p:anim>
                                  </p:childTnLst>
                                </p:cTn>
                              </p:par>
                            </p:childTnLst>
                          </p:cTn>
                        </p:par>
                        <p:par>
                          <p:cTn id="77" fill="hold">
                            <p:stCondLst>
                              <p:cond delay="7000"/>
                            </p:stCondLst>
                            <p:childTnLst>
                              <p:par>
                                <p:cTn id="78" presetID="10" presetClass="entr" presetSubtype="0" fill="hold" grpId="0" nodeType="afterEffect">
                                  <p:stCondLst>
                                    <p:cond delay="0"/>
                                  </p:stCondLst>
                                  <p:childTnLst>
                                    <p:set>
                                      <p:cBhvr>
                                        <p:cTn id="79" dur="1" fill="hold">
                                          <p:stCondLst>
                                            <p:cond delay="0"/>
                                          </p:stCondLst>
                                        </p:cTn>
                                        <p:tgtEl>
                                          <p:spTgt spid="14"/>
                                        </p:tgtEl>
                                        <p:attrNameLst>
                                          <p:attrName>style.visibility</p:attrName>
                                        </p:attrNameLst>
                                      </p:cBhvr>
                                      <p:to>
                                        <p:strVal val="visible"/>
                                      </p:to>
                                    </p:set>
                                    <p:animEffect transition="in" filter="fade">
                                      <p:cBhvr>
                                        <p:cTn id="80" dur="500"/>
                                        <p:tgtEl>
                                          <p:spTgt spid="14"/>
                                        </p:tgtEl>
                                      </p:cBhvr>
                                    </p:animEffect>
                                  </p:childTnLst>
                                </p:cTn>
                              </p:par>
                              <p:par>
                                <p:cTn id="81" presetID="2" presetClass="entr" presetSubtype="4" fill="hold" grpId="0" nodeType="withEffect">
                                  <p:stCondLst>
                                    <p:cond delay="0"/>
                                  </p:stCondLst>
                                  <p:childTnLst>
                                    <p:set>
                                      <p:cBhvr>
                                        <p:cTn id="82" dur="1" fill="hold">
                                          <p:stCondLst>
                                            <p:cond delay="0"/>
                                          </p:stCondLst>
                                        </p:cTn>
                                        <p:tgtEl>
                                          <p:spTgt spid="16"/>
                                        </p:tgtEl>
                                        <p:attrNameLst>
                                          <p:attrName>style.visibility</p:attrName>
                                        </p:attrNameLst>
                                      </p:cBhvr>
                                      <p:to>
                                        <p:strVal val="visible"/>
                                      </p:to>
                                    </p:set>
                                    <p:anim calcmode="lin" valueType="num">
                                      <p:cBhvr additive="base">
                                        <p:cTn id="83" dur="300" fill="hold"/>
                                        <p:tgtEl>
                                          <p:spTgt spid="16"/>
                                        </p:tgtEl>
                                        <p:attrNameLst>
                                          <p:attrName>ppt_x</p:attrName>
                                        </p:attrNameLst>
                                      </p:cBhvr>
                                      <p:tavLst>
                                        <p:tav tm="0">
                                          <p:val>
                                            <p:strVal val="#ppt_x"/>
                                          </p:val>
                                        </p:tav>
                                        <p:tav tm="100000">
                                          <p:val>
                                            <p:strVal val="#ppt_x"/>
                                          </p:val>
                                        </p:tav>
                                      </p:tavLst>
                                    </p:anim>
                                    <p:anim calcmode="lin" valueType="num">
                                      <p:cBhvr additive="base">
                                        <p:cTn id="84" dur="300" fill="hold"/>
                                        <p:tgtEl>
                                          <p:spTgt spid="16"/>
                                        </p:tgtEl>
                                        <p:attrNameLst>
                                          <p:attrName>ppt_y</p:attrName>
                                        </p:attrNameLst>
                                      </p:cBhvr>
                                      <p:tavLst>
                                        <p:tav tm="0">
                                          <p:val>
                                            <p:strVal val="1+#ppt_h/2"/>
                                          </p:val>
                                        </p:tav>
                                        <p:tav tm="100000">
                                          <p:val>
                                            <p:strVal val="#ppt_y"/>
                                          </p:val>
                                        </p:tav>
                                      </p:tavLst>
                                    </p:anim>
                                  </p:childTnLst>
                                </p:cTn>
                              </p:par>
                            </p:childTnLst>
                          </p:cTn>
                        </p:par>
                        <p:par>
                          <p:cTn id="85" fill="hold">
                            <p:stCondLst>
                              <p:cond delay="7500"/>
                            </p:stCondLst>
                            <p:childTnLst>
                              <p:par>
                                <p:cTn id="86" presetID="2" presetClass="entr" presetSubtype="4" fill="hold" nodeType="afterEffect">
                                  <p:stCondLst>
                                    <p:cond delay="0"/>
                                  </p:stCondLst>
                                  <p:childTnLst>
                                    <p:set>
                                      <p:cBhvr>
                                        <p:cTn id="87" dur="1" fill="hold">
                                          <p:stCondLst>
                                            <p:cond delay="0"/>
                                          </p:stCondLst>
                                        </p:cTn>
                                        <p:tgtEl>
                                          <p:spTgt spid="17"/>
                                        </p:tgtEl>
                                        <p:attrNameLst>
                                          <p:attrName>style.visibility</p:attrName>
                                        </p:attrNameLst>
                                      </p:cBhvr>
                                      <p:to>
                                        <p:strVal val="visible"/>
                                      </p:to>
                                    </p:set>
                                    <p:anim calcmode="lin" valueType="num">
                                      <p:cBhvr additive="base">
                                        <p:cTn id="88" dur="300" fill="hold"/>
                                        <p:tgtEl>
                                          <p:spTgt spid="17"/>
                                        </p:tgtEl>
                                        <p:attrNameLst>
                                          <p:attrName>ppt_x</p:attrName>
                                        </p:attrNameLst>
                                      </p:cBhvr>
                                      <p:tavLst>
                                        <p:tav tm="0">
                                          <p:val>
                                            <p:strVal val="#ppt_x"/>
                                          </p:val>
                                        </p:tav>
                                        <p:tav tm="100000">
                                          <p:val>
                                            <p:strVal val="#ppt_x"/>
                                          </p:val>
                                        </p:tav>
                                      </p:tavLst>
                                    </p:anim>
                                    <p:anim calcmode="lin" valueType="num">
                                      <p:cBhvr additive="base">
                                        <p:cTn id="89" dur="300" fill="hold"/>
                                        <p:tgtEl>
                                          <p:spTgt spid="17"/>
                                        </p:tgtEl>
                                        <p:attrNameLst>
                                          <p:attrName>ppt_y</p:attrName>
                                        </p:attrNameLst>
                                      </p:cBhvr>
                                      <p:tavLst>
                                        <p:tav tm="0">
                                          <p:val>
                                            <p:strVal val="1+#ppt_h/2"/>
                                          </p:val>
                                        </p:tav>
                                        <p:tav tm="100000">
                                          <p:val>
                                            <p:strVal val="#ppt_y"/>
                                          </p:val>
                                        </p:tav>
                                      </p:tavLst>
                                    </p:anim>
                                  </p:childTnLst>
                                </p:cTn>
                              </p:par>
                              <p:par>
                                <p:cTn id="90" presetID="63" presetClass="path" presetSubtype="0" accel="50000" decel="50000" fill="hold" nodeType="withEffect">
                                  <p:stCondLst>
                                    <p:cond delay="0"/>
                                  </p:stCondLst>
                                  <p:childTnLst>
                                    <p:animMotion origin="layout" path="M -2.5E-6 -1.48148E-6 L 0.57292 -1.48148E-6 " pathEditMode="relative" rAng="0" ptsTypes="AA">
                                      <p:cBhvr>
                                        <p:cTn id="91" dur="1000" fill="hold"/>
                                        <p:tgtEl>
                                          <p:spTgt spid="17"/>
                                        </p:tgtEl>
                                        <p:attrNameLst>
                                          <p:attrName>ppt_x</p:attrName>
                                          <p:attrName>ppt_y</p:attrName>
                                        </p:attrNameLst>
                                      </p:cBhvr>
                                      <p:rCtr x="28646" y="0"/>
                                    </p:animMotion>
                                  </p:childTnLst>
                                </p:cTn>
                              </p:par>
                              <p:par>
                                <p:cTn id="92" presetID="63" presetClass="path" presetSubtype="0" accel="50000" decel="50000" fill="hold" grpId="1" nodeType="withEffect">
                                  <p:stCondLst>
                                    <p:cond delay="0"/>
                                  </p:stCondLst>
                                  <p:childTnLst>
                                    <p:animMotion origin="layout" path="M -8.33333E-7 -7.40741E-7 L 0.56797 -0.00162 " pathEditMode="relative" rAng="0" ptsTypes="AA">
                                      <p:cBhvr>
                                        <p:cTn id="93" dur="1000" fill="hold"/>
                                        <p:tgtEl>
                                          <p:spTgt spid="16"/>
                                        </p:tgtEl>
                                        <p:attrNameLst>
                                          <p:attrName>ppt_x</p:attrName>
                                          <p:attrName>ppt_y</p:attrName>
                                        </p:attrNameLst>
                                      </p:cBhvr>
                                      <p:rCtr x="28398" y="-93"/>
                                    </p:animMotion>
                                  </p:childTnLst>
                                </p:cTn>
                              </p:par>
                              <p:par>
                                <p:cTn id="94" presetID="22" presetClass="entr" presetSubtype="8" fill="hold" grpId="0" nodeType="withEffect">
                                  <p:stCondLst>
                                    <p:cond delay="300"/>
                                  </p:stCondLst>
                                  <p:childTnLst>
                                    <p:set>
                                      <p:cBhvr>
                                        <p:cTn id="95" dur="1" fill="hold">
                                          <p:stCondLst>
                                            <p:cond delay="0"/>
                                          </p:stCondLst>
                                        </p:cTn>
                                        <p:tgtEl>
                                          <p:spTgt spid="15"/>
                                        </p:tgtEl>
                                        <p:attrNameLst>
                                          <p:attrName>style.visibility</p:attrName>
                                        </p:attrNameLst>
                                      </p:cBhvr>
                                      <p:to>
                                        <p:strVal val="visible"/>
                                      </p:to>
                                    </p:set>
                                    <p:animEffect transition="in" filter="wipe(left)">
                                      <p:cBhvr>
                                        <p:cTn id="96" dur="500"/>
                                        <p:tgtEl>
                                          <p:spTgt spid="15"/>
                                        </p:tgtEl>
                                      </p:cBhvr>
                                    </p:animEffect>
                                  </p:childTnLst>
                                </p:cTn>
                              </p:par>
                              <p:par>
                                <p:cTn id="97" presetID="10" presetClass="exit" presetSubtype="0" fill="hold" nodeType="withEffect">
                                  <p:stCondLst>
                                    <p:cond delay="400"/>
                                  </p:stCondLst>
                                  <p:childTnLst>
                                    <p:animEffect transition="out" filter="fade">
                                      <p:cBhvr>
                                        <p:cTn id="98" dur="800"/>
                                        <p:tgtEl>
                                          <p:spTgt spid="17"/>
                                        </p:tgtEl>
                                      </p:cBhvr>
                                    </p:animEffect>
                                    <p:set>
                                      <p:cBhvr>
                                        <p:cTn id="99" dur="1" fill="hold">
                                          <p:stCondLst>
                                            <p:cond delay="799"/>
                                          </p:stCondLst>
                                        </p:cTn>
                                        <p:tgtEl>
                                          <p:spTgt spid="17"/>
                                        </p:tgtEl>
                                        <p:attrNameLst>
                                          <p:attrName>style.visibility</p:attrName>
                                        </p:attrNameLst>
                                      </p:cBhvr>
                                      <p:to>
                                        <p:strVal val="hidden"/>
                                      </p:to>
                                    </p:set>
                                  </p:childTnLst>
                                </p:cTn>
                              </p:par>
                            </p:childTnLst>
                          </p:cTn>
                        </p:par>
                        <p:par>
                          <p:cTn id="100" fill="hold">
                            <p:stCondLst>
                              <p:cond delay="8000"/>
                            </p:stCondLst>
                            <p:childTnLst>
                              <p:par>
                                <p:cTn id="101" presetID="41" presetClass="entr" presetSubtype="0" fill="hold" grpId="0" nodeType="afterEffect">
                                  <p:stCondLst>
                                    <p:cond delay="0"/>
                                  </p:stCondLst>
                                  <p:iterate type="lt">
                                    <p:tmPct val="10000"/>
                                  </p:iterate>
                                  <p:childTnLst>
                                    <p:set>
                                      <p:cBhvr>
                                        <p:cTn id="102" dur="1" fill="hold">
                                          <p:stCondLst>
                                            <p:cond delay="0"/>
                                          </p:stCondLst>
                                        </p:cTn>
                                        <p:tgtEl>
                                          <p:spTgt spid="13"/>
                                        </p:tgtEl>
                                        <p:attrNameLst>
                                          <p:attrName>style.visibility</p:attrName>
                                        </p:attrNameLst>
                                      </p:cBhvr>
                                      <p:to>
                                        <p:strVal val="visible"/>
                                      </p:to>
                                    </p:set>
                                    <p:anim calcmode="lin" valueType="num">
                                      <p:cBhvr>
                                        <p:cTn id="103"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04" dur="500" fill="hold"/>
                                        <p:tgtEl>
                                          <p:spTgt spid="13"/>
                                        </p:tgtEl>
                                        <p:attrNameLst>
                                          <p:attrName>ppt_y</p:attrName>
                                        </p:attrNameLst>
                                      </p:cBhvr>
                                      <p:tavLst>
                                        <p:tav tm="0">
                                          <p:val>
                                            <p:strVal val="#ppt_y"/>
                                          </p:val>
                                        </p:tav>
                                        <p:tav tm="100000">
                                          <p:val>
                                            <p:strVal val="#ppt_y"/>
                                          </p:val>
                                        </p:tav>
                                      </p:tavLst>
                                    </p:anim>
                                    <p:anim calcmode="lin" valueType="num">
                                      <p:cBhvr>
                                        <p:cTn id="105"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6"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07" dur="500" tmFilter="0,0; .5, 1; 1, 1"/>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08" repeatCount="indefinite" fill="hold" display="0">
                  <p:stCondLst>
                    <p:cond delay="indefinite"/>
                  </p:stCondLst>
                  <p:endCondLst>
                    <p:cond evt="onStopAudio" delay="0">
                      <p:tgtEl>
                        <p:sldTgt/>
                      </p:tgtEl>
                    </p:cond>
                  </p:endCondLst>
                </p:cTn>
                <p:tgtEl>
                  <p:spTgt spid="2"/>
                </p:tgtEl>
              </p:cMediaNode>
            </p:audio>
          </p:childTnLst>
        </p:cTn>
      </p:par>
    </p:tnLst>
    <p:bldLst>
      <p:bldP spid="13" grpId="0"/>
      <p:bldP spid="14" grpId="0" animBg="1"/>
      <p:bldP spid="15" grpId="0"/>
      <p:bldP spid="16" grpId="0" animBg="1"/>
      <p:bldP spid="16"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市场评估分析</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59" name="原创设计师QQ598969553      _4"/>
          <p:cNvSpPr/>
          <p:nvPr/>
        </p:nvSpPr>
        <p:spPr>
          <a:xfrm>
            <a:off x="-26775" y="3399361"/>
            <a:ext cx="12232850" cy="342614"/>
          </a:xfrm>
          <a:prstGeom prst="rect">
            <a:avLst/>
          </a:prstGeom>
          <a:solidFill>
            <a:schemeClr val="tx1">
              <a:lumMod val="65000"/>
              <a:lumOff val="35000"/>
            </a:schemeClr>
          </a:solidFill>
          <a:ln w="12700">
            <a:noFill/>
            <a:miter lim="400000"/>
          </a:ln>
          <a:effectLst>
            <a:outerShdw blurRad="38100" dist="25400" dir="5400000" rotWithShape="0">
              <a:srgbClr val="000000">
                <a:alpha val="50000"/>
              </a:srgbClr>
            </a:outerShdw>
          </a:effectLst>
        </p:spPr>
        <p:txBody>
          <a:bodyPr lIns="0" tIns="0" rIns="0" bIns="0" anchor="ctr"/>
          <a:lstStyle/>
          <a:p>
            <a:pPr algn="ctr" defTabSz="412750">
              <a:defRPr sz="3200">
                <a:solidFill>
                  <a:srgbClr val="FFFFFF"/>
                </a:solidFill>
              </a:defRPr>
            </a:pPr>
            <a:endParaRPr sz="1600" kern="0">
              <a:solidFill>
                <a:schemeClr val="tx1">
                  <a:lumMod val="75000"/>
                  <a:lumOff val="25000"/>
                </a:schemeClr>
              </a:solidFill>
              <a:latin typeface="Agency FB" panose="020B0503020202020204" pitchFamily="34" charset="0"/>
              <a:sym typeface="Helvetica Light"/>
            </a:endParaRPr>
          </a:p>
        </p:txBody>
      </p:sp>
      <p:grpSp>
        <p:nvGrpSpPr>
          <p:cNvPr id="60" name="原创设计师QQ598969553      _5"/>
          <p:cNvGrpSpPr/>
          <p:nvPr/>
        </p:nvGrpSpPr>
        <p:grpSpPr>
          <a:xfrm>
            <a:off x="3675679" y="1408882"/>
            <a:ext cx="1939790" cy="2804975"/>
            <a:chOff x="0" y="-86499"/>
            <a:chExt cx="3879578" cy="5609948"/>
          </a:xfrm>
        </p:grpSpPr>
        <p:sp>
          <p:nvSpPr>
            <p:cNvPr id="61" name="Shape 2701"/>
            <p:cNvSpPr/>
            <p:nvPr/>
          </p:nvSpPr>
          <p:spPr>
            <a:xfrm flipV="1">
              <a:off x="1939788" y="2374860"/>
              <a:ext cx="2" cy="1357417"/>
            </a:xfrm>
            <a:prstGeom prst="line">
              <a:avLst/>
            </a:prstGeom>
            <a:noFill/>
            <a:ln w="25400" cap="flat">
              <a:solidFill>
                <a:srgbClr val="A09FA1"/>
              </a:solidFill>
              <a:prstDash val="solid"/>
              <a:miter lim="400000"/>
              <a:tailEnd type="oval" w="med" len="med"/>
            </a:ln>
            <a:effectLst/>
          </p:spPr>
          <p:txBody>
            <a:bodyPr wrap="square" lIns="22859" tIns="22859" rIns="22859" bIns="22859" numCol="1" anchor="t">
              <a:noAutofit/>
            </a:bodyPr>
            <a:lstStyle/>
            <a:p>
              <a:pPr defTabSz="228600">
                <a:defRPr sz="1200">
                  <a:latin typeface="Helvetica"/>
                  <a:ea typeface="Helvetica"/>
                  <a:cs typeface="Helvetica"/>
                  <a:sym typeface="Helvetica"/>
                </a:defRPr>
              </a:pPr>
              <a:endParaRPr sz="600" kern="0">
                <a:solidFill>
                  <a:schemeClr val="tx1">
                    <a:lumMod val="75000"/>
                    <a:lumOff val="25000"/>
                  </a:schemeClr>
                </a:solidFill>
                <a:latin typeface="Agency FB" panose="020B0503020202020204" pitchFamily="34" charset="0"/>
                <a:ea typeface="Helvetica"/>
                <a:cs typeface="Helvetica"/>
                <a:sym typeface="Helvetica"/>
              </a:endParaRPr>
            </a:p>
          </p:txBody>
        </p:sp>
        <p:sp>
          <p:nvSpPr>
            <p:cNvPr id="62" name="Shape 2702"/>
            <p:cNvSpPr/>
            <p:nvPr/>
          </p:nvSpPr>
          <p:spPr>
            <a:xfrm rot="10800000">
              <a:off x="657229" y="3618651"/>
              <a:ext cx="2565045" cy="1904798"/>
            </a:xfrm>
            <a:custGeom>
              <a:avLst/>
              <a:gdLst/>
              <a:ahLst/>
              <a:cxnLst>
                <a:cxn ang="0">
                  <a:pos x="wd2" y="hd2"/>
                </a:cxn>
                <a:cxn ang="5400000">
                  <a:pos x="wd2" y="hd2"/>
                </a:cxn>
                <a:cxn ang="10800000">
                  <a:pos x="wd2" y="hd2"/>
                </a:cxn>
                <a:cxn ang="16200000">
                  <a:pos x="wd2" y="hd2"/>
                </a:cxn>
              </a:cxnLst>
              <a:rect l="0" t="0" r="r" b="b"/>
              <a:pathLst>
                <a:path w="21600" h="21600" extrusionOk="0">
                  <a:moveTo>
                    <a:pt x="181" y="0"/>
                  </a:moveTo>
                  <a:lnTo>
                    <a:pt x="21600" y="0"/>
                  </a:lnTo>
                  <a:lnTo>
                    <a:pt x="21600" y="10440"/>
                  </a:lnTo>
                  <a:lnTo>
                    <a:pt x="10926" y="21600"/>
                  </a:lnTo>
                  <a:lnTo>
                    <a:pt x="0" y="10254"/>
                  </a:lnTo>
                  <a:lnTo>
                    <a:pt x="181" y="0"/>
                  </a:lnTo>
                  <a:close/>
                </a:path>
              </a:pathLst>
            </a:custGeom>
            <a:solidFill>
              <a:srgbClr val="E9462F"/>
            </a:solidFill>
            <a:ln w="12700" cap="flat">
              <a:noFill/>
              <a:miter lim="400000"/>
            </a:ln>
            <a:effectLst>
              <a:outerShdw blurRad="38100" dist="25400" dir="5400000" rotWithShape="0">
                <a:srgbClr val="000000">
                  <a:alpha val="50000"/>
                </a:srgbClr>
              </a:outerShdw>
            </a:effectLst>
          </p:spPr>
          <p:txBody>
            <a:bodyPr wrap="square" lIns="0" tIns="0" rIns="0" bIns="0" numCol="1" anchor="ctr">
              <a:noAutofit/>
            </a:bodyPr>
            <a:lstStyle/>
            <a:p>
              <a:pPr algn="ctr" defTabSz="412750">
                <a:defRPr sz="3200"/>
              </a:pPr>
              <a:endParaRPr sz="1600" kern="0">
                <a:solidFill>
                  <a:schemeClr val="tx1">
                    <a:lumMod val="75000"/>
                    <a:lumOff val="25000"/>
                  </a:schemeClr>
                </a:solidFill>
                <a:latin typeface="Agency FB" panose="020B0503020202020204" pitchFamily="34" charset="0"/>
                <a:sym typeface="Helvetica Light"/>
              </a:endParaRPr>
            </a:p>
          </p:txBody>
        </p:sp>
        <p:sp>
          <p:nvSpPr>
            <p:cNvPr id="63" name="Shape 2703"/>
            <p:cNvSpPr/>
            <p:nvPr/>
          </p:nvSpPr>
          <p:spPr>
            <a:xfrm>
              <a:off x="1442857" y="-86499"/>
              <a:ext cx="993861" cy="553998"/>
            </a:xfrm>
            <a:prstGeom prst="rect">
              <a:avLst/>
            </a:prstGeom>
            <a:noFill/>
            <a:ln w="12700" cap="flat">
              <a:noFill/>
              <a:miter lim="400000"/>
            </a:ln>
            <a:effectLst/>
          </p:spPr>
          <p:txBody>
            <a:bodyPr wrap="none" lIns="0" tIns="0" rIns="0" bIns="0" numCol="1" anchor="ctr">
              <a:spAutoFit/>
            </a:bodyPr>
            <a:lstStyle>
              <a:lvl1pPr defTabSz="457200">
                <a:lnSpc>
                  <a:spcPct val="150000"/>
                </a:lnSpc>
                <a:defRPr sz="2600">
                  <a:solidFill>
                    <a:srgbClr val="828589"/>
                  </a:solidFill>
                  <a:latin typeface="STIXGeneral-Bold"/>
                  <a:ea typeface="STIXGeneral-Bold"/>
                  <a:cs typeface="STIXGeneral-Bold"/>
                  <a:sym typeface="STIXGeneral-Bold"/>
                </a:defRPr>
              </a:lvl1pPr>
            </a:lstStyle>
            <a:p>
              <a:pPr algn="ctr">
                <a:defRPr sz="1800">
                  <a:solidFill>
                    <a:srgbClr val="000000"/>
                  </a:solidFill>
                </a:defRPr>
              </a:pPr>
              <a:r>
                <a:rPr sz="1200" kern="0" dirty="0">
                  <a:solidFill>
                    <a:schemeClr val="tx1">
                      <a:lumMod val="75000"/>
                      <a:lumOff val="25000"/>
                    </a:schemeClr>
                  </a:solidFill>
                  <a:latin typeface="Agency FB" panose="020B0503020202020204" pitchFamily="34" charset="0"/>
                </a:rPr>
                <a:t>20</a:t>
              </a:r>
              <a:r>
                <a:rPr lang="en-US" altLang="zh-CN" sz="1200" kern="0" dirty="0">
                  <a:solidFill>
                    <a:schemeClr val="tx1">
                      <a:lumMod val="75000"/>
                      <a:lumOff val="25000"/>
                    </a:schemeClr>
                  </a:solidFill>
                  <a:latin typeface="Agency FB" panose="020B0503020202020204" pitchFamily="34" charset="0"/>
                </a:rPr>
                <a:t>01</a:t>
              </a:r>
              <a:r>
                <a:rPr sz="1200" kern="0" dirty="0">
                  <a:solidFill>
                    <a:schemeClr val="tx1">
                      <a:lumMod val="75000"/>
                      <a:lumOff val="25000"/>
                    </a:schemeClr>
                  </a:solidFill>
                  <a:latin typeface="Agency FB" panose="020B0503020202020204" pitchFamily="34" charset="0"/>
                </a:rPr>
                <a:t>-20</a:t>
              </a:r>
              <a:r>
                <a:rPr lang="en-US" altLang="zh-CN" sz="1200" kern="0" dirty="0">
                  <a:solidFill>
                    <a:schemeClr val="tx1">
                      <a:lumMod val="75000"/>
                      <a:lumOff val="25000"/>
                    </a:schemeClr>
                  </a:solidFill>
                  <a:latin typeface="Agency FB" panose="020B0503020202020204" pitchFamily="34" charset="0"/>
                </a:rPr>
                <a:t>01</a:t>
              </a:r>
              <a:endParaRPr sz="1200" kern="0" dirty="0">
                <a:solidFill>
                  <a:schemeClr val="tx1">
                    <a:lumMod val="75000"/>
                    <a:lumOff val="25000"/>
                  </a:schemeClr>
                </a:solidFill>
                <a:latin typeface="Agency FB" panose="020B0503020202020204" pitchFamily="34" charset="0"/>
              </a:endParaRPr>
            </a:p>
          </p:txBody>
        </p:sp>
        <p:sp>
          <p:nvSpPr>
            <p:cNvPr id="64" name="Shape 2704"/>
            <p:cNvSpPr/>
            <p:nvPr/>
          </p:nvSpPr>
          <p:spPr>
            <a:xfrm>
              <a:off x="0" y="855503"/>
              <a:ext cx="3879578" cy="997196"/>
            </a:xfrm>
            <a:prstGeom prst="rect">
              <a:avLst/>
            </a:prstGeom>
            <a:noFill/>
            <a:ln w="12700" cap="flat">
              <a:noFill/>
              <a:miter lim="400000"/>
            </a:ln>
            <a:effectLst/>
          </p:spPr>
          <p:txBody>
            <a:bodyPr wrap="square" lIns="0" tIns="0" rIns="0" bIns="0" numCol="1" anchor="ctr">
              <a:spAutoFit/>
            </a:bodyPr>
            <a:lstStyle/>
            <a:p>
              <a:pPr algn="ctr" defTabSz="228600">
                <a:lnSpc>
                  <a:spcPct val="120000"/>
                </a:lnSpc>
                <a:defRPr sz="1800"/>
              </a:pPr>
              <a:r>
                <a:rPr sz="900" kern="0">
                  <a:solidFill>
                    <a:schemeClr val="tx1">
                      <a:lumMod val="75000"/>
                      <a:lumOff val="25000"/>
                    </a:schemeClr>
                  </a:solidFill>
                  <a:latin typeface="Agency FB" panose="020B0503020202020204" pitchFamily="34" charset="0"/>
                  <a:ea typeface="STIXGeneral-Bold"/>
                  <a:cs typeface="STIXGeneral-Bold"/>
                  <a:sym typeface="STIXGeneral-Bold"/>
                </a:rPr>
                <a:t>Lorem Ipsum is simply</a:t>
              </a:r>
              <a:r>
                <a:rPr sz="900" kern="0">
                  <a:solidFill>
                    <a:schemeClr val="tx1">
                      <a:lumMod val="75000"/>
                      <a:lumOff val="25000"/>
                    </a:schemeClr>
                  </a:solidFill>
                  <a:latin typeface="Agency FB" panose="020B0503020202020204" pitchFamily="34" charset="0"/>
                  <a:ea typeface="STIXGeneral-Regular"/>
                  <a:cs typeface="STIXGeneral-Regular"/>
                  <a:sym typeface="STIXGeneral-Regular"/>
                </a:rPr>
                <a:t> dummy text of the printing and typesetting industry. Lorem Ipsum has been the industry's standard dummy text ever since the 15</a:t>
              </a:r>
              <a:endParaRPr sz="900" kern="0">
                <a:solidFill>
                  <a:schemeClr val="tx1">
                    <a:lumMod val="75000"/>
                    <a:lumOff val="25000"/>
                  </a:schemeClr>
                </a:solidFill>
                <a:latin typeface="Agency FB" panose="020B0503020202020204" pitchFamily="34" charset="0"/>
                <a:ea typeface="STIXGeneral-Regular"/>
                <a:cs typeface="STIXGeneral-Regular"/>
                <a:sym typeface="STIXGeneral-Regular"/>
              </a:endParaRPr>
            </a:p>
          </p:txBody>
        </p:sp>
        <p:sp>
          <p:nvSpPr>
            <p:cNvPr id="65" name="Shape 2705"/>
            <p:cNvSpPr/>
            <p:nvPr/>
          </p:nvSpPr>
          <p:spPr>
            <a:xfrm>
              <a:off x="1623999" y="4443881"/>
              <a:ext cx="631584" cy="615554"/>
            </a:xfrm>
            <a:prstGeom prst="rect">
              <a:avLst/>
            </a:prstGeom>
            <a:noFill/>
            <a:ln w="12700" cap="flat">
              <a:noFill/>
              <a:miter lim="400000"/>
            </a:ln>
            <a:effectLst/>
          </p:spPr>
          <p:txBody>
            <a:bodyPr wrap="none" lIns="0" tIns="0" rIns="0" bIns="0" numCol="1" anchor="ctr">
              <a:spAutoFit/>
            </a:bodyPr>
            <a:lstStyle>
              <a:lvl1pPr>
                <a:defRPr sz="5800">
                  <a:solidFill>
                    <a:srgbClr val="F9FAFC"/>
                  </a:solidFill>
                  <a:latin typeface="Sosa"/>
                  <a:ea typeface="Sosa"/>
                  <a:cs typeface="Sosa"/>
                  <a:sym typeface="Sosa"/>
                </a:defRPr>
              </a:lvl1pPr>
            </a:lstStyle>
            <a:p>
              <a:pPr algn="ctr" defTabSz="412750">
                <a:defRPr sz="1800">
                  <a:solidFill>
                    <a:srgbClr val="000000"/>
                  </a:solidFill>
                </a:defRPr>
              </a:pPr>
              <a:r>
                <a:rPr lang="en-US" sz="2000" kern="0" dirty="0">
                  <a:solidFill>
                    <a:schemeClr val="bg1"/>
                  </a:solidFill>
                  <a:latin typeface="Agency FB" panose="020B0503020202020204" pitchFamily="34" charset="0"/>
                </a:rPr>
                <a:t>2011</a:t>
              </a:r>
              <a:endParaRPr sz="2000" kern="0" dirty="0">
                <a:solidFill>
                  <a:schemeClr val="bg1"/>
                </a:solidFill>
                <a:latin typeface="Agency FB" panose="020B0503020202020204" pitchFamily="34" charset="0"/>
              </a:endParaRPr>
            </a:p>
          </p:txBody>
        </p:sp>
      </p:grpSp>
      <p:grpSp>
        <p:nvGrpSpPr>
          <p:cNvPr id="66" name="原创设计师QQ598969553      _6"/>
          <p:cNvGrpSpPr/>
          <p:nvPr/>
        </p:nvGrpSpPr>
        <p:grpSpPr>
          <a:xfrm>
            <a:off x="6563830" y="3260618"/>
            <a:ext cx="1939790" cy="2694230"/>
            <a:chOff x="0" y="0"/>
            <a:chExt cx="3879578" cy="5388459"/>
          </a:xfrm>
        </p:grpSpPr>
        <p:sp>
          <p:nvSpPr>
            <p:cNvPr id="67" name="Shape 2707"/>
            <p:cNvSpPr/>
            <p:nvPr/>
          </p:nvSpPr>
          <p:spPr>
            <a:xfrm flipH="1">
              <a:off x="1939788" y="1818290"/>
              <a:ext cx="2" cy="1357417"/>
            </a:xfrm>
            <a:prstGeom prst="line">
              <a:avLst/>
            </a:prstGeom>
            <a:noFill/>
            <a:ln w="25400" cap="flat">
              <a:solidFill>
                <a:srgbClr val="A09FA1"/>
              </a:solidFill>
              <a:prstDash val="solid"/>
              <a:miter lim="400000"/>
              <a:tailEnd type="oval" w="med" len="med"/>
            </a:ln>
            <a:effectLst/>
          </p:spPr>
          <p:txBody>
            <a:bodyPr wrap="square" lIns="22859" tIns="22859" rIns="22859" bIns="22859" numCol="1" anchor="t">
              <a:noAutofit/>
            </a:bodyPr>
            <a:lstStyle/>
            <a:p>
              <a:pPr defTabSz="228600">
                <a:defRPr sz="1200">
                  <a:latin typeface="Helvetica"/>
                  <a:ea typeface="Helvetica"/>
                  <a:cs typeface="Helvetica"/>
                  <a:sym typeface="Helvetica"/>
                </a:defRPr>
              </a:pPr>
              <a:endParaRPr sz="600" kern="0">
                <a:solidFill>
                  <a:schemeClr val="tx1">
                    <a:lumMod val="75000"/>
                    <a:lumOff val="25000"/>
                  </a:schemeClr>
                </a:solidFill>
                <a:latin typeface="Agency FB" panose="020B0503020202020204" pitchFamily="34" charset="0"/>
                <a:ea typeface="Helvetica"/>
                <a:cs typeface="Helvetica"/>
                <a:sym typeface="Helvetica"/>
              </a:endParaRPr>
            </a:p>
          </p:txBody>
        </p:sp>
        <p:sp>
          <p:nvSpPr>
            <p:cNvPr id="68" name="Shape 2708"/>
            <p:cNvSpPr/>
            <p:nvPr/>
          </p:nvSpPr>
          <p:spPr>
            <a:xfrm>
              <a:off x="657305" y="0"/>
              <a:ext cx="2565043" cy="1904797"/>
            </a:xfrm>
            <a:custGeom>
              <a:avLst/>
              <a:gdLst/>
              <a:ahLst/>
              <a:cxnLst>
                <a:cxn ang="0">
                  <a:pos x="wd2" y="hd2"/>
                </a:cxn>
                <a:cxn ang="5400000">
                  <a:pos x="wd2" y="hd2"/>
                </a:cxn>
                <a:cxn ang="10800000">
                  <a:pos x="wd2" y="hd2"/>
                </a:cxn>
                <a:cxn ang="16200000">
                  <a:pos x="wd2" y="hd2"/>
                </a:cxn>
              </a:cxnLst>
              <a:rect l="0" t="0" r="r" b="b"/>
              <a:pathLst>
                <a:path w="21600" h="21600" extrusionOk="0">
                  <a:moveTo>
                    <a:pt x="181" y="0"/>
                  </a:moveTo>
                  <a:lnTo>
                    <a:pt x="21600" y="0"/>
                  </a:lnTo>
                  <a:lnTo>
                    <a:pt x="21600" y="10440"/>
                  </a:lnTo>
                  <a:lnTo>
                    <a:pt x="10926" y="21600"/>
                  </a:lnTo>
                  <a:lnTo>
                    <a:pt x="0" y="10254"/>
                  </a:lnTo>
                  <a:lnTo>
                    <a:pt x="181" y="0"/>
                  </a:lnTo>
                  <a:close/>
                </a:path>
              </a:pathLst>
            </a:custGeom>
            <a:solidFill>
              <a:srgbClr val="E9462F"/>
            </a:solidFill>
            <a:ln w="12700" cap="flat">
              <a:noFill/>
              <a:miter lim="400000"/>
            </a:ln>
            <a:effectLst>
              <a:outerShdw blurRad="38100" dist="25400" dir="5400000" rotWithShape="0">
                <a:srgbClr val="000000">
                  <a:alpha val="50000"/>
                </a:srgbClr>
              </a:outerShdw>
            </a:effectLst>
          </p:spPr>
          <p:txBody>
            <a:bodyPr wrap="square" lIns="0" tIns="0" rIns="0" bIns="0" numCol="1" anchor="ctr">
              <a:noAutofit/>
            </a:bodyPr>
            <a:lstStyle/>
            <a:p>
              <a:pPr algn="ctr" defTabSz="412750">
                <a:defRPr sz="3200"/>
              </a:pPr>
              <a:endParaRPr sz="1600" kern="0">
                <a:solidFill>
                  <a:schemeClr val="tx1">
                    <a:lumMod val="75000"/>
                    <a:lumOff val="25000"/>
                  </a:schemeClr>
                </a:solidFill>
                <a:latin typeface="Agency FB" panose="020B0503020202020204" pitchFamily="34" charset="0"/>
                <a:sym typeface="Helvetica Light"/>
              </a:endParaRPr>
            </a:p>
          </p:txBody>
        </p:sp>
        <p:sp>
          <p:nvSpPr>
            <p:cNvPr id="69" name="Shape 2709"/>
            <p:cNvSpPr/>
            <p:nvPr/>
          </p:nvSpPr>
          <p:spPr>
            <a:xfrm>
              <a:off x="1442861" y="3449263"/>
              <a:ext cx="993861" cy="553998"/>
            </a:xfrm>
            <a:prstGeom prst="rect">
              <a:avLst/>
            </a:prstGeom>
            <a:noFill/>
            <a:ln w="12700" cap="flat">
              <a:noFill/>
              <a:miter lim="400000"/>
            </a:ln>
            <a:effectLst/>
          </p:spPr>
          <p:txBody>
            <a:bodyPr wrap="none" lIns="0" tIns="0" rIns="0" bIns="0" numCol="1" anchor="ctr">
              <a:spAutoFit/>
            </a:bodyPr>
            <a:lstStyle>
              <a:lvl1pPr defTabSz="457200">
                <a:lnSpc>
                  <a:spcPct val="150000"/>
                </a:lnSpc>
                <a:defRPr sz="2600">
                  <a:solidFill>
                    <a:srgbClr val="828589"/>
                  </a:solidFill>
                  <a:latin typeface="STIXGeneral-Bold"/>
                  <a:ea typeface="STIXGeneral-Bold"/>
                  <a:cs typeface="STIXGeneral-Bold"/>
                  <a:sym typeface="STIXGeneral-Bold"/>
                </a:defRPr>
              </a:lvl1pPr>
            </a:lstStyle>
            <a:p>
              <a:pPr algn="ctr">
                <a:defRPr sz="1800">
                  <a:solidFill>
                    <a:srgbClr val="000000"/>
                  </a:solidFill>
                </a:defRPr>
              </a:pPr>
              <a:r>
                <a:rPr sz="1200" kern="0" dirty="0">
                  <a:solidFill>
                    <a:schemeClr val="tx1">
                      <a:lumMod val="75000"/>
                      <a:lumOff val="25000"/>
                    </a:schemeClr>
                  </a:solidFill>
                  <a:latin typeface="Agency FB" panose="020B0503020202020204" pitchFamily="34" charset="0"/>
                </a:rPr>
                <a:t>20</a:t>
              </a:r>
              <a:r>
                <a:rPr lang="en-US" altLang="zh-CN" sz="1200" kern="0" dirty="0">
                  <a:solidFill>
                    <a:schemeClr val="tx1">
                      <a:lumMod val="75000"/>
                      <a:lumOff val="25000"/>
                    </a:schemeClr>
                  </a:solidFill>
                  <a:latin typeface="Agency FB" panose="020B0503020202020204" pitchFamily="34" charset="0"/>
                </a:rPr>
                <a:t>01</a:t>
              </a:r>
              <a:r>
                <a:rPr sz="1200" kern="0" dirty="0">
                  <a:solidFill>
                    <a:schemeClr val="tx1">
                      <a:lumMod val="75000"/>
                      <a:lumOff val="25000"/>
                    </a:schemeClr>
                  </a:solidFill>
                  <a:latin typeface="Agency FB" panose="020B0503020202020204" pitchFamily="34" charset="0"/>
                </a:rPr>
                <a:t>-20</a:t>
              </a:r>
              <a:r>
                <a:rPr lang="en-US" altLang="zh-CN" sz="1200" kern="0" dirty="0">
                  <a:solidFill>
                    <a:schemeClr val="tx1">
                      <a:lumMod val="75000"/>
                      <a:lumOff val="25000"/>
                    </a:schemeClr>
                  </a:solidFill>
                  <a:latin typeface="Agency FB" panose="020B0503020202020204" pitchFamily="34" charset="0"/>
                </a:rPr>
                <a:t>01</a:t>
              </a:r>
              <a:endParaRPr sz="1200" kern="0" dirty="0">
                <a:solidFill>
                  <a:schemeClr val="tx1">
                    <a:lumMod val="75000"/>
                    <a:lumOff val="25000"/>
                  </a:schemeClr>
                </a:solidFill>
                <a:latin typeface="Agency FB" panose="020B0503020202020204" pitchFamily="34" charset="0"/>
              </a:endParaRPr>
            </a:p>
          </p:txBody>
        </p:sp>
        <p:sp>
          <p:nvSpPr>
            <p:cNvPr id="70" name="Shape 2710"/>
            <p:cNvSpPr/>
            <p:nvPr/>
          </p:nvSpPr>
          <p:spPr>
            <a:xfrm>
              <a:off x="0" y="4391263"/>
              <a:ext cx="3879578" cy="997196"/>
            </a:xfrm>
            <a:prstGeom prst="rect">
              <a:avLst/>
            </a:prstGeom>
            <a:noFill/>
            <a:ln w="12700" cap="flat">
              <a:noFill/>
              <a:miter lim="400000"/>
            </a:ln>
            <a:effectLst/>
          </p:spPr>
          <p:txBody>
            <a:bodyPr wrap="square" lIns="0" tIns="0" rIns="0" bIns="0" numCol="1" anchor="ctr">
              <a:spAutoFit/>
            </a:bodyPr>
            <a:lstStyle/>
            <a:p>
              <a:pPr algn="ctr" defTabSz="228600">
                <a:lnSpc>
                  <a:spcPct val="120000"/>
                </a:lnSpc>
                <a:defRPr sz="1800"/>
              </a:pPr>
              <a:r>
                <a:rPr sz="900" kern="0">
                  <a:solidFill>
                    <a:schemeClr val="tx1">
                      <a:lumMod val="75000"/>
                      <a:lumOff val="25000"/>
                    </a:schemeClr>
                  </a:solidFill>
                  <a:latin typeface="Agency FB" panose="020B0503020202020204" pitchFamily="34" charset="0"/>
                  <a:ea typeface="STIXGeneral-Bold"/>
                  <a:cs typeface="STIXGeneral-Bold"/>
                  <a:sym typeface="STIXGeneral-Bold"/>
                </a:rPr>
                <a:t>Lorem Ipsum is simply</a:t>
              </a:r>
              <a:r>
                <a:rPr sz="900" kern="0">
                  <a:solidFill>
                    <a:schemeClr val="tx1">
                      <a:lumMod val="75000"/>
                      <a:lumOff val="25000"/>
                    </a:schemeClr>
                  </a:solidFill>
                  <a:latin typeface="Agency FB" panose="020B0503020202020204" pitchFamily="34" charset="0"/>
                  <a:ea typeface="STIXGeneral-Regular"/>
                  <a:cs typeface="STIXGeneral-Regular"/>
                  <a:sym typeface="STIXGeneral-Regular"/>
                </a:rPr>
                <a:t> dummy text of the printing and typesetting industry. Lorem Ipsum has been the industry's standard dummy text ever since the 15</a:t>
              </a:r>
              <a:endParaRPr sz="900" kern="0">
                <a:solidFill>
                  <a:schemeClr val="tx1">
                    <a:lumMod val="75000"/>
                    <a:lumOff val="25000"/>
                  </a:schemeClr>
                </a:solidFill>
                <a:latin typeface="Agency FB" panose="020B0503020202020204" pitchFamily="34" charset="0"/>
                <a:ea typeface="STIXGeneral-Regular"/>
                <a:cs typeface="STIXGeneral-Regular"/>
                <a:sym typeface="STIXGeneral-Regular"/>
              </a:endParaRPr>
            </a:p>
          </p:txBody>
        </p:sp>
        <p:sp>
          <p:nvSpPr>
            <p:cNvPr id="71" name="Shape 2711"/>
            <p:cNvSpPr/>
            <p:nvPr/>
          </p:nvSpPr>
          <p:spPr>
            <a:xfrm>
              <a:off x="1577511" y="312328"/>
              <a:ext cx="724558" cy="615554"/>
            </a:xfrm>
            <a:prstGeom prst="rect">
              <a:avLst/>
            </a:prstGeom>
            <a:noFill/>
            <a:ln w="12700" cap="flat">
              <a:noFill/>
              <a:miter lim="400000"/>
            </a:ln>
            <a:effectLst/>
          </p:spPr>
          <p:txBody>
            <a:bodyPr wrap="none" lIns="0" tIns="0" rIns="0" bIns="0" numCol="1" anchor="ctr">
              <a:spAutoFit/>
            </a:bodyPr>
            <a:lstStyle>
              <a:lvl1pPr>
                <a:defRPr sz="5800">
                  <a:solidFill>
                    <a:srgbClr val="F9FAFC"/>
                  </a:solidFill>
                  <a:latin typeface="Sosa"/>
                  <a:ea typeface="Sosa"/>
                  <a:cs typeface="Sosa"/>
                  <a:sym typeface="Sosa"/>
                </a:defRPr>
              </a:lvl1pPr>
            </a:lstStyle>
            <a:p>
              <a:pPr algn="ctr" defTabSz="412750">
                <a:defRPr sz="1800">
                  <a:solidFill>
                    <a:srgbClr val="000000"/>
                  </a:solidFill>
                </a:defRPr>
              </a:pPr>
              <a:r>
                <a:rPr lang="en-US" sz="2000" kern="0" dirty="0">
                  <a:solidFill>
                    <a:schemeClr val="bg1"/>
                  </a:solidFill>
                  <a:latin typeface="Agency FB" panose="020B0503020202020204" pitchFamily="34" charset="0"/>
                </a:rPr>
                <a:t>2012</a:t>
              </a:r>
              <a:endParaRPr sz="2000" kern="0" dirty="0">
                <a:solidFill>
                  <a:schemeClr val="bg1"/>
                </a:solidFill>
                <a:latin typeface="Agency FB" panose="020B0503020202020204" pitchFamily="34" charset="0"/>
              </a:endParaRPr>
            </a:p>
          </p:txBody>
        </p:sp>
      </p:grpSp>
      <p:grpSp>
        <p:nvGrpSpPr>
          <p:cNvPr id="72" name="原创设计师QQ598969553      _7"/>
          <p:cNvGrpSpPr/>
          <p:nvPr/>
        </p:nvGrpSpPr>
        <p:grpSpPr>
          <a:xfrm>
            <a:off x="787528" y="3260617"/>
            <a:ext cx="1939791" cy="2694231"/>
            <a:chOff x="0" y="-1"/>
            <a:chExt cx="3879579" cy="5388460"/>
          </a:xfrm>
        </p:grpSpPr>
        <p:sp>
          <p:nvSpPr>
            <p:cNvPr id="73" name="Shape 2713"/>
            <p:cNvSpPr/>
            <p:nvPr/>
          </p:nvSpPr>
          <p:spPr>
            <a:xfrm flipH="1">
              <a:off x="1939788" y="1818290"/>
              <a:ext cx="2" cy="1357417"/>
            </a:xfrm>
            <a:prstGeom prst="line">
              <a:avLst/>
            </a:prstGeom>
            <a:noFill/>
            <a:ln w="25400" cap="flat">
              <a:solidFill>
                <a:srgbClr val="A09FA1"/>
              </a:solidFill>
              <a:prstDash val="solid"/>
              <a:miter lim="400000"/>
              <a:tailEnd type="oval" w="med" len="med"/>
            </a:ln>
            <a:effectLst/>
          </p:spPr>
          <p:txBody>
            <a:bodyPr wrap="square" lIns="22859" tIns="22859" rIns="22859" bIns="22859" numCol="1" anchor="t">
              <a:noAutofit/>
            </a:bodyPr>
            <a:lstStyle/>
            <a:p>
              <a:pPr defTabSz="228600">
                <a:defRPr sz="1200">
                  <a:latin typeface="Helvetica"/>
                  <a:ea typeface="Helvetica"/>
                  <a:cs typeface="Helvetica"/>
                  <a:sym typeface="Helvetica"/>
                </a:defRPr>
              </a:pPr>
              <a:endParaRPr sz="600" kern="0">
                <a:solidFill>
                  <a:schemeClr val="tx1">
                    <a:lumMod val="75000"/>
                    <a:lumOff val="25000"/>
                  </a:schemeClr>
                </a:solidFill>
                <a:latin typeface="Agency FB" panose="020B0503020202020204" pitchFamily="34" charset="0"/>
                <a:ea typeface="Helvetica"/>
                <a:cs typeface="Helvetica"/>
                <a:sym typeface="Helvetica"/>
              </a:endParaRPr>
            </a:p>
          </p:txBody>
        </p:sp>
        <p:sp>
          <p:nvSpPr>
            <p:cNvPr id="74" name="Shape 2714"/>
            <p:cNvSpPr/>
            <p:nvPr/>
          </p:nvSpPr>
          <p:spPr>
            <a:xfrm>
              <a:off x="657305" y="-1"/>
              <a:ext cx="2565043" cy="1904798"/>
            </a:xfrm>
            <a:custGeom>
              <a:avLst/>
              <a:gdLst/>
              <a:ahLst/>
              <a:cxnLst>
                <a:cxn ang="0">
                  <a:pos x="wd2" y="hd2"/>
                </a:cxn>
                <a:cxn ang="5400000">
                  <a:pos x="wd2" y="hd2"/>
                </a:cxn>
                <a:cxn ang="10800000">
                  <a:pos x="wd2" y="hd2"/>
                </a:cxn>
                <a:cxn ang="16200000">
                  <a:pos x="wd2" y="hd2"/>
                </a:cxn>
              </a:cxnLst>
              <a:rect l="0" t="0" r="r" b="b"/>
              <a:pathLst>
                <a:path w="21600" h="21600" extrusionOk="0">
                  <a:moveTo>
                    <a:pt x="181" y="0"/>
                  </a:moveTo>
                  <a:lnTo>
                    <a:pt x="21600" y="0"/>
                  </a:lnTo>
                  <a:lnTo>
                    <a:pt x="21600" y="10440"/>
                  </a:lnTo>
                  <a:lnTo>
                    <a:pt x="10926" y="21600"/>
                  </a:lnTo>
                  <a:lnTo>
                    <a:pt x="0" y="10254"/>
                  </a:lnTo>
                  <a:lnTo>
                    <a:pt x="181" y="0"/>
                  </a:lnTo>
                  <a:close/>
                </a:path>
              </a:pathLst>
            </a:custGeom>
            <a:solidFill>
              <a:srgbClr val="E9462F"/>
            </a:solidFill>
            <a:ln w="12700" cap="flat">
              <a:noFill/>
              <a:miter lim="400000"/>
            </a:ln>
            <a:effectLst>
              <a:outerShdw blurRad="38100" dist="25400" dir="5400000" rotWithShape="0">
                <a:srgbClr val="000000">
                  <a:alpha val="50000"/>
                </a:srgbClr>
              </a:outerShdw>
            </a:effectLst>
          </p:spPr>
          <p:txBody>
            <a:bodyPr wrap="square" lIns="0" tIns="0" rIns="0" bIns="0" numCol="1" anchor="ctr">
              <a:noAutofit/>
            </a:bodyPr>
            <a:lstStyle/>
            <a:p>
              <a:pPr algn="ctr" defTabSz="412750">
                <a:defRPr sz="3200"/>
              </a:pPr>
              <a:endParaRPr sz="1600" kern="0">
                <a:solidFill>
                  <a:schemeClr val="tx1">
                    <a:lumMod val="75000"/>
                    <a:lumOff val="25000"/>
                  </a:schemeClr>
                </a:solidFill>
                <a:latin typeface="Agency FB" panose="020B0503020202020204" pitchFamily="34" charset="0"/>
                <a:sym typeface="Helvetica Light"/>
              </a:endParaRPr>
            </a:p>
          </p:txBody>
        </p:sp>
        <p:sp>
          <p:nvSpPr>
            <p:cNvPr id="75" name="Shape 2715"/>
            <p:cNvSpPr/>
            <p:nvPr/>
          </p:nvSpPr>
          <p:spPr>
            <a:xfrm>
              <a:off x="1407595" y="3449264"/>
              <a:ext cx="1064393" cy="553998"/>
            </a:xfrm>
            <a:prstGeom prst="rect">
              <a:avLst/>
            </a:prstGeom>
            <a:noFill/>
            <a:ln w="12700" cap="flat">
              <a:noFill/>
              <a:miter lim="400000"/>
            </a:ln>
            <a:effectLst/>
          </p:spPr>
          <p:txBody>
            <a:bodyPr wrap="none" lIns="0" tIns="0" rIns="0" bIns="0" numCol="1" anchor="ctr">
              <a:spAutoFit/>
            </a:bodyPr>
            <a:lstStyle>
              <a:lvl1pPr defTabSz="457200">
                <a:lnSpc>
                  <a:spcPct val="150000"/>
                </a:lnSpc>
                <a:defRPr sz="2600">
                  <a:solidFill>
                    <a:srgbClr val="828589"/>
                  </a:solidFill>
                  <a:latin typeface="STIXGeneral-Bold"/>
                  <a:ea typeface="STIXGeneral-Bold"/>
                  <a:cs typeface="STIXGeneral-Bold"/>
                  <a:sym typeface="STIXGeneral-Bold"/>
                </a:defRPr>
              </a:lvl1pPr>
            </a:lstStyle>
            <a:p>
              <a:pPr algn="ctr">
                <a:defRPr sz="1800">
                  <a:solidFill>
                    <a:srgbClr val="000000"/>
                  </a:solidFill>
                </a:defRPr>
              </a:pPr>
              <a:r>
                <a:rPr sz="1200" kern="0" dirty="0">
                  <a:solidFill>
                    <a:schemeClr val="tx1">
                      <a:lumMod val="75000"/>
                      <a:lumOff val="25000"/>
                    </a:schemeClr>
                  </a:solidFill>
                  <a:latin typeface="Agency FB" panose="020B0503020202020204" pitchFamily="34" charset="0"/>
                </a:rPr>
                <a:t>2000-2001</a:t>
              </a:r>
              <a:endParaRPr sz="1200" kern="0" dirty="0">
                <a:solidFill>
                  <a:schemeClr val="tx1">
                    <a:lumMod val="75000"/>
                    <a:lumOff val="25000"/>
                  </a:schemeClr>
                </a:solidFill>
                <a:latin typeface="Agency FB" panose="020B0503020202020204" pitchFamily="34" charset="0"/>
              </a:endParaRPr>
            </a:p>
          </p:txBody>
        </p:sp>
        <p:sp>
          <p:nvSpPr>
            <p:cNvPr id="76" name="Shape 2716"/>
            <p:cNvSpPr/>
            <p:nvPr/>
          </p:nvSpPr>
          <p:spPr>
            <a:xfrm>
              <a:off x="0" y="4391263"/>
              <a:ext cx="3879579" cy="997196"/>
            </a:xfrm>
            <a:prstGeom prst="rect">
              <a:avLst/>
            </a:prstGeom>
            <a:noFill/>
            <a:ln w="12700" cap="flat">
              <a:noFill/>
              <a:miter lim="400000"/>
            </a:ln>
            <a:effectLst/>
          </p:spPr>
          <p:txBody>
            <a:bodyPr wrap="square" lIns="0" tIns="0" rIns="0" bIns="0" numCol="1" anchor="ctr">
              <a:spAutoFit/>
            </a:bodyPr>
            <a:lstStyle/>
            <a:p>
              <a:pPr algn="ctr" defTabSz="228600">
                <a:lnSpc>
                  <a:spcPct val="120000"/>
                </a:lnSpc>
                <a:defRPr sz="1800"/>
              </a:pPr>
              <a:r>
                <a:rPr sz="900" kern="0">
                  <a:solidFill>
                    <a:schemeClr val="tx1">
                      <a:lumMod val="75000"/>
                      <a:lumOff val="25000"/>
                    </a:schemeClr>
                  </a:solidFill>
                  <a:latin typeface="Agency FB" panose="020B0503020202020204" pitchFamily="34" charset="0"/>
                  <a:ea typeface="STIXGeneral-Bold"/>
                  <a:cs typeface="STIXGeneral-Bold"/>
                  <a:sym typeface="STIXGeneral-Bold"/>
                </a:rPr>
                <a:t>Lorem Ipsum is simply</a:t>
              </a:r>
              <a:r>
                <a:rPr sz="900" kern="0">
                  <a:solidFill>
                    <a:schemeClr val="tx1">
                      <a:lumMod val="75000"/>
                      <a:lumOff val="25000"/>
                    </a:schemeClr>
                  </a:solidFill>
                  <a:latin typeface="Agency FB" panose="020B0503020202020204" pitchFamily="34" charset="0"/>
                  <a:ea typeface="STIXGeneral-Regular"/>
                  <a:cs typeface="STIXGeneral-Regular"/>
                  <a:sym typeface="STIXGeneral-Regular"/>
                </a:rPr>
                <a:t> dummy text of the printing and typesetting industry. Lorem Ipsum has been the industry's standard dummy text ever since the 15</a:t>
              </a:r>
              <a:endParaRPr sz="900" kern="0">
                <a:solidFill>
                  <a:schemeClr val="tx1">
                    <a:lumMod val="75000"/>
                    <a:lumOff val="25000"/>
                  </a:schemeClr>
                </a:solidFill>
                <a:latin typeface="Agency FB" panose="020B0503020202020204" pitchFamily="34" charset="0"/>
                <a:ea typeface="STIXGeneral-Regular"/>
                <a:cs typeface="STIXGeneral-Regular"/>
                <a:sym typeface="STIXGeneral-Regular"/>
              </a:endParaRPr>
            </a:p>
          </p:txBody>
        </p:sp>
        <p:sp>
          <p:nvSpPr>
            <p:cNvPr id="77" name="Shape 2717"/>
            <p:cNvSpPr/>
            <p:nvPr/>
          </p:nvSpPr>
          <p:spPr>
            <a:xfrm>
              <a:off x="1566291" y="312329"/>
              <a:ext cx="746999" cy="615554"/>
            </a:xfrm>
            <a:prstGeom prst="rect">
              <a:avLst/>
            </a:prstGeom>
            <a:noFill/>
            <a:ln w="12700" cap="flat">
              <a:noFill/>
              <a:miter lim="400000"/>
            </a:ln>
            <a:effectLst/>
          </p:spPr>
          <p:txBody>
            <a:bodyPr wrap="none" lIns="0" tIns="0" rIns="0" bIns="0" numCol="1" anchor="ctr">
              <a:spAutoFit/>
            </a:bodyPr>
            <a:lstStyle>
              <a:lvl1pPr>
                <a:defRPr sz="5800">
                  <a:solidFill>
                    <a:srgbClr val="F9FAFC"/>
                  </a:solidFill>
                  <a:latin typeface="Sosa"/>
                  <a:ea typeface="Sosa"/>
                  <a:cs typeface="Sosa"/>
                  <a:sym typeface="Sosa"/>
                </a:defRPr>
              </a:lvl1pPr>
            </a:lstStyle>
            <a:p>
              <a:pPr algn="ctr" defTabSz="412750">
                <a:defRPr sz="1800">
                  <a:solidFill>
                    <a:srgbClr val="000000"/>
                  </a:solidFill>
                </a:defRPr>
              </a:pPr>
              <a:r>
                <a:rPr lang="en-US" sz="2000" kern="0" dirty="0">
                  <a:solidFill>
                    <a:schemeClr val="bg1"/>
                  </a:solidFill>
                  <a:latin typeface="Agency FB" panose="020B0503020202020204" pitchFamily="34" charset="0"/>
                </a:rPr>
                <a:t>2010</a:t>
              </a:r>
              <a:endParaRPr sz="2000" kern="0" dirty="0">
                <a:solidFill>
                  <a:schemeClr val="bg1"/>
                </a:solidFill>
                <a:latin typeface="Agency FB" panose="020B0503020202020204" pitchFamily="34" charset="0"/>
              </a:endParaRPr>
            </a:p>
          </p:txBody>
        </p:sp>
      </p:grpSp>
      <p:grpSp>
        <p:nvGrpSpPr>
          <p:cNvPr id="78" name="原创设计师QQ598969553      _8"/>
          <p:cNvGrpSpPr/>
          <p:nvPr/>
        </p:nvGrpSpPr>
        <p:grpSpPr>
          <a:xfrm>
            <a:off x="9439283" y="1408883"/>
            <a:ext cx="1939790" cy="2804974"/>
            <a:chOff x="0" y="-86497"/>
            <a:chExt cx="3879578" cy="5609946"/>
          </a:xfrm>
        </p:grpSpPr>
        <p:sp>
          <p:nvSpPr>
            <p:cNvPr id="79" name="Shape 2719"/>
            <p:cNvSpPr/>
            <p:nvPr/>
          </p:nvSpPr>
          <p:spPr>
            <a:xfrm flipV="1">
              <a:off x="1939788" y="2374860"/>
              <a:ext cx="2" cy="1357417"/>
            </a:xfrm>
            <a:prstGeom prst="line">
              <a:avLst/>
            </a:prstGeom>
            <a:noFill/>
            <a:ln w="25400" cap="flat">
              <a:solidFill>
                <a:srgbClr val="A09FA1"/>
              </a:solidFill>
              <a:prstDash val="solid"/>
              <a:miter lim="400000"/>
              <a:tailEnd type="oval" w="med" len="med"/>
            </a:ln>
            <a:effectLst/>
          </p:spPr>
          <p:txBody>
            <a:bodyPr wrap="square" lIns="22859" tIns="22859" rIns="22859" bIns="22859" numCol="1" anchor="t">
              <a:noAutofit/>
            </a:bodyPr>
            <a:lstStyle/>
            <a:p>
              <a:pPr defTabSz="228600">
                <a:defRPr sz="1200">
                  <a:latin typeface="Helvetica"/>
                  <a:ea typeface="Helvetica"/>
                  <a:cs typeface="Helvetica"/>
                  <a:sym typeface="Helvetica"/>
                </a:defRPr>
              </a:pPr>
              <a:endParaRPr sz="600" kern="0">
                <a:solidFill>
                  <a:schemeClr val="tx1">
                    <a:lumMod val="75000"/>
                    <a:lumOff val="25000"/>
                  </a:schemeClr>
                </a:solidFill>
                <a:latin typeface="Agency FB" panose="020B0503020202020204" pitchFamily="34" charset="0"/>
                <a:ea typeface="Helvetica"/>
                <a:cs typeface="Helvetica"/>
                <a:sym typeface="Helvetica"/>
              </a:endParaRPr>
            </a:p>
          </p:txBody>
        </p:sp>
        <p:sp>
          <p:nvSpPr>
            <p:cNvPr id="80" name="Shape 2720"/>
            <p:cNvSpPr/>
            <p:nvPr/>
          </p:nvSpPr>
          <p:spPr>
            <a:xfrm rot="10800000">
              <a:off x="682629" y="3618651"/>
              <a:ext cx="2565045" cy="1904798"/>
            </a:xfrm>
            <a:custGeom>
              <a:avLst/>
              <a:gdLst/>
              <a:ahLst/>
              <a:cxnLst>
                <a:cxn ang="0">
                  <a:pos x="wd2" y="hd2"/>
                </a:cxn>
                <a:cxn ang="5400000">
                  <a:pos x="wd2" y="hd2"/>
                </a:cxn>
                <a:cxn ang="10800000">
                  <a:pos x="wd2" y="hd2"/>
                </a:cxn>
                <a:cxn ang="16200000">
                  <a:pos x="wd2" y="hd2"/>
                </a:cxn>
              </a:cxnLst>
              <a:rect l="0" t="0" r="r" b="b"/>
              <a:pathLst>
                <a:path w="21600" h="21600" extrusionOk="0">
                  <a:moveTo>
                    <a:pt x="181" y="0"/>
                  </a:moveTo>
                  <a:lnTo>
                    <a:pt x="21600" y="0"/>
                  </a:lnTo>
                  <a:lnTo>
                    <a:pt x="21600" y="10440"/>
                  </a:lnTo>
                  <a:lnTo>
                    <a:pt x="10926" y="21600"/>
                  </a:lnTo>
                  <a:lnTo>
                    <a:pt x="0" y="10254"/>
                  </a:lnTo>
                  <a:lnTo>
                    <a:pt x="181" y="0"/>
                  </a:lnTo>
                  <a:close/>
                </a:path>
              </a:pathLst>
            </a:custGeom>
            <a:solidFill>
              <a:srgbClr val="E9462F"/>
            </a:solidFill>
            <a:ln w="12700" cap="flat">
              <a:noFill/>
              <a:miter lim="400000"/>
            </a:ln>
            <a:effectLst>
              <a:outerShdw blurRad="38100" dist="25400" dir="5400000" rotWithShape="0">
                <a:srgbClr val="000000">
                  <a:alpha val="50000"/>
                </a:srgbClr>
              </a:outerShdw>
            </a:effectLst>
          </p:spPr>
          <p:txBody>
            <a:bodyPr wrap="square" lIns="0" tIns="0" rIns="0" bIns="0" numCol="1" anchor="ctr">
              <a:noAutofit/>
            </a:bodyPr>
            <a:lstStyle/>
            <a:p>
              <a:pPr algn="ctr" defTabSz="412750">
                <a:defRPr sz="3200"/>
              </a:pPr>
              <a:endParaRPr sz="1600" kern="0">
                <a:solidFill>
                  <a:schemeClr val="tx1">
                    <a:lumMod val="75000"/>
                    <a:lumOff val="25000"/>
                  </a:schemeClr>
                </a:solidFill>
                <a:latin typeface="Agency FB" panose="020B0503020202020204" pitchFamily="34" charset="0"/>
                <a:sym typeface="Helvetica Light"/>
              </a:endParaRPr>
            </a:p>
          </p:txBody>
        </p:sp>
        <p:sp>
          <p:nvSpPr>
            <p:cNvPr id="81" name="Shape 2721"/>
            <p:cNvSpPr/>
            <p:nvPr/>
          </p:nvSpPr>
          <p:spPr>
            <a:xfrm>
              <a:off x="1410553" y="-86497"/>
              <a:ext cx="1109277" cy="553998"/>
            </a:xfrm>
            <a:prstGeom prst="rect">
              <a:avLst/>
            </a:prstGeom>
            <a:noFill/>
            <a:ln w="12700" cap="flat">
              <a:noFill/>
              <a:miter lim="400000"/>
            </a:ln>
            <a:effectLst/>
          </p:spPr>
          <p:txBody>
            <a:bodyPr wrap="none" lIns="0" tIns="0" rIns="0" bIns="0" numCol="1" anchor="ctr">
              <a:spAutoFit/>
            </a:bodyPr>
            <a:lstStyle>
              <a:lvl1pPr defTabSz="457200">
                <a:lnSpc>
                  <a:spcPct val="150000"/>
                </a:lnSpc>
                <a:defRPr sz="2600">
                  <a:solidFill>
                    <a:srgbClr val="828589"/>
                  </a:solidFill>
                  <a:latin typeface="STIXGeneral-Bold"/>
                  <a:ea typeface="STIXGeneral-Bold"/>
                  <a:cs typeface="STIXGeneral-Bold"/>
                  <a:sym typeface="STIXGeneral-Bold"/>
                </a:defRPr>
              </a:lvl1pPr>
            </a:lstStyle>
            <a:p>
              <a:pPr algn="ctr">
                <a:defRPr sz="1800">
                  <a:solidFill>
                    <a:srgbClr val="000000"/>
                  </a:solidFill>
                </a:defRPr>
              </a:pPr>
              <a:r>
                <a:rPr sz="1200" kern="0" dirty="0">
                  <a:solidFill>
                    <a:schemeClr val="tx1">
                      <a:lumMod val="75000"/>
                      <a:lumOff val="25000"/>
                    </a:schemeClr>
                  </a:solidFill>
                  <a:latin typeface="Agency FB" panose="020B0503020202020204" pitchFamily="34" charset="0"/>
                </a:rPr>
                <a:t>2006-2007</a:t>
              </a:r>
              <a:endParaRPr sz="1200" kern="0" dirty="0">
                <a:solidFill>
                  <a:schemeClr val="tx1">
                    <a:lumMod val="75000"/>
                    <a:lumOff val="25000"/>
                  </a:schemeClr>
                </a:solidFill>
                <a:latin typeface="Agency FB" panose="020B0503020202020204" pitchFamily="34" charset="0"/>
              </a:endParaRPr>
            </a:p>
          </p:txBody>
        </p:sp>
        <p:sp>
          <p:nvSpPr>
            <p:cNvPr id="82" name="Shape 2722"/>
            <p:cNvSpPr/>
            <p:nvPr/>
          </p:nvSpPr>
          <p:spPr>
            <a:xfrm>
              <a:off x="0" y="851755"/>
              <a:ext cx="3879578" cy="997196"/>
            </a:xfrm>
            <a:prstGeom prst="rect">
              <a:avLst/>
            </a:prstGeom>
            <a:noFill/>
            <a:ln w="12700" cap="flat">
              <a:noFill/>
              <a:miter lim="400000"/>
            </a:ln>
            <a:effectLst/>
          </p:spPr>
          <p:txBody>
            <a:bodyPr wrap="square" lIns="0" tIns="0" rIns="0" bIns="0" numCol="1" anchor="ctr">
              <a:spAutoFit/>
            </a:bodyPr>
            <a:lstStyle/>
            <a:p>
              <a:pPr algn="ctr" defTabSz="228600">
                <a:lnSpc>
                  <a:spcPct val="120000"/>
                </a:lnSpc>
                <a:defRPr sz="1800"/>
              </a:pPr>
              <a:r>
                <a:rPr sz="900" kern="0">
                  <a:solidFill>
                    <a:schemeClr val="tx1">
                      <a:lumMod val="75000"/>
                      <a:lumOff val="25000"/>
                    </a:schemeClr>
                  </a:solidFill>
                  <a:latin typeface="Agency FB" panose="020B0503020202020204" pitchFamily="34" charset="0"/>
                  <a:ea typeface="STIXGeneral-Bold"/>
                  <a:cs typeface="STIXGeneral-Bold"/>
                  <a:sym typeface="STIXGeneral-Bold"/>
                </a:rPr>
                <a:t>Lorem Ipsum is simply</a:t>
              </a:r>
              <a:r>
                <a:rPr sz="900" kern="0">
                  <a:solidFill>
                    <a:schemeClr val="tx1">
                      <a:lumMod val="75000"/>
                      <a:lumOff val="25000"/>
                    </a:schemeClr>
                  </a:solidFill>
                  <a:latin typeface="Agency FB" panose="020B0503020202020204" pitchFamily="34" charset="0"/>
                  <a:ea typeface="STIXGeneral-Regular"/>
                  <a:cs typeface="STIXGeneral-Regular"/>
                  <a:sym typeface="STIXGeneral-Regular"/>
                </a:rPr>
                <a:t> dummy text of the printing and typesetting industry. Lorem Ipsum has been the industry's standard dummy text ever since the 15</a:t>
              </a:r>
              <a:endParaRPr sz="900" kern="0">
                <a:solidFill>
                  <a:schemeClr val="tx1">
                    <a:lumMod val="75000"/>
                    <a:lumOff val="25000"/>
                  </a:schemeClr>
                </a:solidFill>
                <a:latin typeface="Agency FB" panose="020B0503020202020204" pitchFamily="34" charset="0"/>
                <a:ea typeface="STIXGeneral-Regular"/>
                <a:cs typeface="STIXGeneral-Regular"/>
                <a:sym typeface="STIXGeneral-Regular"/>
              </a:endParaRPr>
            </a:p>
          </p:txBody>
        </p:sp>
        <p:sp>
          <p:nvSpPr>
            <p:cNvPr id="83" name="Shape 2723"/>
            <p:cNvSpPr/>
            <p:nvPr/>
          </p:nvSpPr>
          <p:spPr>
            <a:xfrm>
              <a:off x="1593295" y="4443881"/>
              <a:ext cx="743794" cy="615554"/>
            </a:xfrm>
            <a:prstGeom prst="rect">
              <a:avLst/>
            </a:prstGeom>
            <a:noFill/>
            <a:ln w="12700" cap="flat">
              <a:noFill/>
              <a:miter lim="400000"/>
            </a:ln>
            <a:effectLst/>
          </p:spPr>
          <p:txBody>
            <a:bodyPr wrap="none" lIns="0" tIns="0" rIns="0" bIns="0" numCol="1" anchor="ctr">
              <a:spAutoFit/>
            </a:bodyPr>
            <a:lstStyle>
              <a:lvl1pPr>
                <a:defRPr sz="5800">
                  <a:solidFill>
                    <a:srgbClr val="F9FAFC"/>
                  </a:solidFill>
                  <a:latin typeface="Sosa"/>
                  <a:ea typeface="Sosa"/>
                  <a:cs typeface="Sosa"/>
                  <a:sym typeface="Sosa"/>
                </a:defRPr>
              </a:lvl1pPr>
            </a:lstStyle>
            <a:p>
              <a:pPr algn="ctr" defTabSz="412750">
                <a:defRPr sz="1800">
                  <a:solidFill>
                    <a:srgbClr val="000000"/>
                  </a:solidFill>
                </a:defRPr>
              </a:pPr>
              <a:r>
                <a:rPr lang="en-US" sz="2000" kern="0" dirty="0">
                  <a:solidFill>
                    <a:schemeClr val="bg1"/>
                  </a:solidFill>
                  <a:latin typeface="Agency FB" panose="020B0503020202020204" pitchFamily="34" charset="0"/>
                </a:rPr>
                <a:t>2013</a:t>
              </a:r>
              <a:endParaRPr sz="2000" kern="0" dirty="0">
                <a:solidFill>
                  <a:schemeClr val="bg1"/>
                </a:solidFill>
                <a:latin typeface="Agency FB" panose="020B0503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indefinite" fill="hold"/>
                                        <p:tgtEl>
                                          <p:spTgt spid="59"/>
                                        </p:tgtEl>
                                        <p:attrNameLst>
                                          <p:attrName>style.visibility</p:attrName>
                                        </p:attrNameLst>
                                      </p:cBhvr>
                                      <p:to>
                                        <p:strVal val="visible"/>
                                      </p:to>
                                    </p:set>
                                    <p:animEffect transition="in" filter="wipe(left)">
                                      <p:cBhvr>
                                        <p:cTn id="7" dur="1000"/>
                                        <p:tgtEl>
                                          <p:spTgt spid="5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indefinite" fill="hold"/>
                                        <p:tgtEl>
                                          <p:spTgt spid="78"/>
                                        </p:tgtEl>
                                        <p:attrNameLst>
                                          <p:attrName>style.visibility</p:attrName>
                                        </p:attrNameLst>
                                      </p:cBhvr>
                                      <p:to>
                                        <p:strVal val="visible"/>
                                      </p:to>
                                    </p:set>
                                    <p:anim calcmode="lin" valueType="num">
                                      <p:cBhvr>
                                        <p:cTn id="12" dur="1000" fill="hold"/>
                                        <p:tgtEl>
                                          <p:spTgt spid="78"/>
                                        </p:tgtEl>
                                        <p:attrNameLst>
                                          <p:attrName>ppt_x</p:attrName>
                                        </p:attrNameLst>
                                      </p:cBhvr>
                                      <p:tavLst>
                                        <p:tav tm="0">
                                          <p:val>
                                            <p:strVal val="0-#ppt_w/2"/>
                                          </p:val>
                                        </p:tav>
                                        <p:tav tm="100000">
                                          <p:val>
                                            <p:strVal val="#ppt_x"/>
                                          </p:val>
                                        </p:tav>
                                      </p:tavLst>
                                    </p:anim>
                                    <p:anim calcmode="lin" valueType="num">
                                      <p:cBhvr>
                                        <p:cTn id="13" dur="1000" fill="hold"/>
                                        <p:tgtEl>
                                          <p:spTgt spid="7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8" fill="hold" grpId="0" nodeType="clickEffect">
                                  <p:stCondLst>
                                    <p:cond delay="0"/>
                                  </p:stCondLst>
                                  <p:childTnLst>
                                    <p:set>
                                      <p:cBhvr>
                                        <p:cTn id="17" dur="indefinite" fill="hold"/>
                                        <p:tgtEl>
                                          <p:spTgt spid="66"/>
                                        </p:tgtEl>
                                        <p:attrNameLst>
                                          <p:attrName>style.visibility</p:attrName>
                                        </p:attrNameLst>
                                      </p:cBhvr>
                                      <p:to>
                                        <p:strVal val="visible"/>
                                      </p:to>
                                    </p:set>
                                    <p:anim calcmode="lin" valueType="num">
                                      <p:cBhvr>
                                        <p:cTn id="18" dur="1000" fill="hold"/>
                                        <p:tgtEl>
                                          <p:spTgt spid="66"/>
                                        </p:tgtEl>
                                        <p:attrNameLst>
                                          <p:attrName>ppt_x</p:attrName>
                                        </p:attrNameLst>
                                      </p:cBhvr>
                                      <p:tavLst>
                                        <p:tav tm="0">
                                          <p:val>
                                            <p:strVal val="0-#ppt_w/2"/>
                                          </p:val>
                                        </p:tav>
                                        <p:tav tm="100000">
                                          <p:val>
                                            <p:strVal val="#ppt_x"/>
                                          </p:val>
                                        </p:tav>
                                      </p:tavLst>
                                    </p:anim>
                                    <p:anim calcmode="lin" valueType="num">
                                      <p:cBhvr>
                                        <p:cTn id="19" dur="1000" fill="hold"/>
                                        <p:tgtEl>
                                          <p:spTgt spid="66"/>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indefinite" fill="hold"/>
                                        <p:tgtEl>
                                          <p:spTgt spid="60"/>
                                        </p:tgtEl>
                                        <p:attrNameLst>
                                          <p:attrName>style.visibility</p:attrName>
                                        </p:attrNameLst>
                                      </p:cBhvr>
                                      <p:to>
                                        <p:strVal val="visible"/>
                                      </p:to>
                                    </p:set>
                                    <p:anim calcmode="lin" valueType="num">
                                      <p:cBhvr>
                                        <p:cTn id="24" dur="1000" fill="hold"/>
                                        <p:tgtEl>
                                          <p:spTgt spid="60"/>
                                        </p:tgtEl>
                                        <p:attrNameLst>
                                          <p:attrName>ppt_x</p:attrName>
                                        </p:attrNameLst>
                                      </p:cBhvr>
                                      <p:tavLst>
                                        <p:tav tm="0">
                                          <p:val>
                                            <p:strVal val="0-#ppt_w/2"/>
                                          </p:val>
                                        </p:tav>
                                        <p:tav tm="100000">
                                          <p:val>
                                            <p:strVal val="#ppt_x"/>
                                          </p:val>
                                        </p:tav>
                                      </p:tavLst>
                                    </p:anim>
                                    <p:anim calcmode="lin" valueType="num">
                                      <p:cBhvr>
                                        <p:cTn id="25" dur="1000" fill="hold"/>
                                        <p:tgtEl>
                                          <p:spTgt spid="60"/>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8" fill="hold" grpId="0" nodeType="clickEffect">
                                  <p:stCondLst>
                                    <p:cond delay="0"/>
                                  </p:stCondLst>
                                  <p:childTnLst>
                                    <p:set>
                                      <p:cBhvr>
                                        <p:cTn id="29" dur="indefinite" fill="hold"/>
                                        <p:tgtEl>
                                          <p:spTgt spid="72"/>
                                        </p:tgtEl>
                                        <p:attrNameLst>
                                          <p:attrName>style.visibility</p:attrName>
                                        </p:attrNameLst>
                                      </p:cBhvr>
                                      <p:to>
                                        <p:strVal val="visible"/>
                                      </p:to>
                                    </p:set>
                                    <p:anim calcmode="lin" valueType="num">
                                      <p:cBhvr>
                                        <p:cTn id="30" dur="1000" fill="hold"/>
                                        <p:tgtEl>
                                          <p:spTgt spid="72"/>
                                        </p:tgtEl>
                                        <p:attrNameLst>
                                          <p:attrName>ppt_x</p:attrName>
                                        </p:attrNameLst>
                                      </p:cBhvr>
                                      <p:tavLst>
                                        <p:tav tm="0">
                                          <p:val>
                                            <p:strVal val="0-#ppt_w/2"/>
                                          </p:val>
                                        </p:tav>
                                        <p:tav tm="100000">
                                          <p:val>
                                            <p:strVal val="#ppt_x"/>
                                          </p:val>
                                        </p:tav>
                                      </p:tavLst>
                                    </p:anim>
                                    <p:anim calcmode="lin" valueType="num">
                                      <p:cBhvr>
                                        <p:cTn id="31" dur="10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advAuto="0"/>
      <p:bldP spid="60" grpId="0" advAuto="0"/>
      <p:bldP spid="66" grpId="0" advAuto="0"/>
      <p:bldP spid="72" grpId="0" advAuto="0"/>
      <p:bldP spid="78" grpId="0"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市场评估分析</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graphicFrame>
        <p:nvGraphicFramePr>
          <p:cNvPr id="34" name="原创设计师QQ598969553      _4"/>
          <p:cNvGraphicFramePr/>
          <p:nvPr/>
        </p:nvGraphicFramePr>
        <p:xfrm>
          <a:off x="457071" y="1372659"/>
          <a:ext cx="4527148" cy="3962400"/>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35" name="原创设计师QQ598969553      _5"/>
          <p:cNvGraphicFramePr/>
          <p:nvPr/>
        </p:nvGraphicFramePr>
        <p:xfrm>
          <a:off x="7173291" y="1371600"/>
          <a:ext cx="4527148" cy="3962400"/>
        </p:xfrm>
        <a:graphic>
          <a:graphicData uri="http://schemas.openxmlformats.org/drawingml/2006/chart">
            <c:chart xmlns:c="http://schemas.openxmlformats.org/drawingml/2006/chart" xmlns:r="http://schemas.openxmlformats.org/officeDocument/2006/relationships" r:id="rId2"/>
          </a:graphicData>
        </a:graphic>
      </p:graphicFrame>
      <p:cxnSp>
        <p:nvCxnSpPr>
          <p:cNvPr id="36" name="原创设计师QQ598969553      _6"/>
          <p:cNvCxnSpPr/>
          <p:nvPr/>
        </p:nvCxnSpPr>
        <p:spPr>
          <a:xfrm rot="5400000">
            <a:off x="4330700" y="3556000"/>
            <a:ext cx="3556000" cy="2117"/>
          </a:xfrm>
          <a:prstGeom prst="line">
            <a:avLst/>
          </a:prstGeom>
          <a:ln w="12700">
            <a:solidFill>
              <a:schemeClr val="bg1">
                <a:lumMod val="7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7" name="原创设计师QQ598969553      _7"/>
          <p:cNvSpPr/>
          <p:nvPr/>
        </p:nvSpPr>
        <p:spPr>
          <a:xfrm>
            <a:off x="5346700" y="2794000"/>
            <a:ext cx="1524000" cy="1524000"/>
          </a:xfrm>
          <a:prstGeom prst="ellipse">
            <a:avLst/>
          </a:prstGeom>
          <a:gradFill>
            <a:gsLst>
              <a:gs pos="0">
                <a:schemeClr val="bg1">
                  <a:lumMod val="95000"/>
                </a:schemeClr>
              </a:gs>
              <a:gs pos="100000">
                <a:schemeClr val="bg1">
                  <a:lumMod val="85000"/>
                </a:schemeClr>
              </a:gs>
            </a:gsLst>
          </a:gradFill>
          <a:ln>
            <a:noFill/>
          </a:ln>
          <a:effectLst>
            <a:innerShdw blurRad="63500" dist="50800" dir="16200000">
              <a:prstClr val="black">
                <a:alpha val="50000"/>
              </a:prstClr>
            </a:innerShdw>
          </a:effectLst>
        </p:spPr>
        <p:style>
          <a:lnRef idx="1">
            <a:schemeClr val="dk1"/>
          </a:lnRef>
          <a:fillRef idx="2">
            <a:schemeClr val="dk1"/>
          </a:fillRef>
          <a:effectRef idx="1">
            <a:schemeClr val="dk1"/>
          </a:effectRef>
          <a:fontRef idx="minor">
            <a:schemeClr val="dk1"/>
          </a:fontRef>
        </p:style>
        <p:txBody>
          <a:bodyPr rtlCol="0" anchor="ctr"/>
          <a:lstStyle/>
          <a:p>
            <a:pPr algn="ctr" defTabSz="1375410"/>
            <a:r>
              <a:rPr lang="en-US" sz="2665" b="1" dirty="0">
                <a:solidFill>
                  <a:schemeClr val="tx1">
                    <a:lumMod val="75000"/>
                    <a:lumOff val="25000"/>
                  </a:schemeClr>
                </a:solidFill>
                <a:latin typeface="Agency FB" panose="020B0503020202020204" pitchFamily="34" charset="0"/>
              </a:rPr>
              <a:t>2016</a:t>
            </a:r>
            <a:endParaRPr lang="en-US" sz="2665" b="1" dirty="0">
              <a:solidFill>
                <a:schemeClr val="tx1">
                  <a:lumMod val="75000"/>
                  <a:lumOff val="25000"/>
                </a:schemeClr>
              </a:solidFill>
              <a:latin typeface="Agency FB" panose="020B0503020202020204" pitchFamily="34" charset="0"/>
            </a:endParaRPr>
          </a:p>
        </p:txBody>
      </p:sp>
      <p:sp>
        <p:nvSpPr>
          <p:cNvPr id="38" name="原创设计师QQ598969553      _8"/>
          <p:cNvSpPr txBox="1"/>
          <p:nvPr/>
        </p:nvSpPr>
        <p:spPr>
          <a:xfrm>
            <a:off x="1030365" y="5335059"/>
            <a:ext cx="1181413" cy="902876"/>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buFont typeface="Arial" panose="020B0604020202020204" pitchFamily="34" charset="0"/>
              <a:buNone/>
              <a:defRPr/>
            </a:pPr>
            <a:r>
              <a:rPr lang="en-US" sz="5865" dirty="0">
                <a:solidFill>
                  <a:srgbClr val="E9462F"/>
                </a:solidFill>
                <a:latin typeface="Agency FB" panose="020B0503020202020204" pitchFamily="34" charset="0"/>
              </a:rPr>
              <a:t>35%</a:t>
            </a:r>
            <a:endParaRPr lang="en-US" sz="5865" dirty="0">
              <a:solidFill>
                <a:srgbClr val="E9462F"/>
              </a:solidFill>
              <a:latin typeface="Agency FB" panose="020B0503020202020204" pitchFamily="34" charset="0"/>
            </a:endParaRPr>
          </a:p>
        </p:txBody>
      </p:sp>
      <p:sp>
        <p:nvSpPr>
          <p:cNvPr id="39" name="原创设计师QQ598969553      _9"/>
          <p:cNvSpPr txBox="1"/>
          <p:nvPr/>
        </p:nvSpPr>
        <p:spPr>
          <a:xfrm>
            <a:off x="2281860" y="5488163"/>
            <a:ext cx="3604591" cy="615361"/>
          </a:xfrm>
          <a:prstGeom prst="rect">
            <a:avLst/>
          </a:prstGeom>
          <a:noFill/>
        </p:spPr>
        <p:txBody>
          <a:bodyPr wrap="square" lIns="0" tIns="0" rIns="0" bIns="0" rtlCol="0">
            <a:spAutoFit/>
          </a:bodyPr>
          <a:lstStyle/>
          <a:p>
            <a:pPr defTabSz="1375410"/>
            <a:r>
              <a:rPr lang="en-US" sz="1335" dirty="0">
                <a:solidFill>
                  <a:schemeClr val="tx1">
                    <a:lumMod val="75000"/>
                    <a:lumOff val="25000"/>
                  </a:schemeClr>
                </a:solidFill>
                <a:latin typeface="Agency FB" panose="020B0503020202020204" pitchFamily="34" charset="0"/>
              </a:rPr>
              <a:t>There are many variations of passages of lorem ipsum available, but the majority have suffered alteration in some form, by injected humour randomized words which don't look even slightly believable</a:t>
            </a:r>
            <a:endParaRPr lang="en-US" sz="1335" dirty="0">
              <a:solidFill>
                <a:schemeClr val="tx1">
                  <a:lumMod val="75000"/>
                  <a:lumOff val="25000"/>
                </a:schemeClr>
              </a:solidFill>
              <a:latin typeface="Agency FB" panose="020B0503020202020204" pitchFamily="34" charset="0"/>
            </a:endParaRPr>
          </a:p>
        </p:txBody>
      </p:sp>
      <p:sp>
        <p:nvSpPr>
          <p:cNvPr id="40" name="原创设计师QQ598969553      _10"/>
          <p:cNvSpPr txBox="1"/>
          <p:nvPr/>
        </p:nvSpPr>
        <p:spPr>
          <a:xfrm>
            <a:off x="9942356" y="5335059"/>
            <a:ext cx="1181413" cy="902876"/>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buFont typeface="Arial" panose="020B0604020202020204" pitchFamily="34" charset="0"/>
              <a:buNone/>
              <a:defRPr/>
            </a:pPr>
            <a:r>
              <a:rPr lang="en-US" sz="5865" dirty="0">
                <a:solidFill>
                  <a:srgbClr val="E9462F"/>
                </a:solidFill>
                <a:latin typeface="Agency FB" panose="020B0503020202020204" pitchFamily="34" charset="0"/>
              </a:rPr>
              <a:t>65%</a:t>
            </a:r>
            <a:endParaRPr lang="en-US" sz="5865" dirty="0">
              <a:solidFill>
                <a:srgbClr val="E9462F"/>
              </a:solidFill>
              <a:latin typeface="Agency FB" panose="020B0503020202020204" pitchFamily="34" charset="0"/>
            </a:endParaRPr>
          </a:p>
        </p:txBody>
      </p:sp>
      <p:sp>
        <p:nvSpPr>
          <p:cNvPr id="41" name="原创设计师QQ598969553      _11"/>
          <p:cNvSpPr txBox="1"/>
          <p:nvPr/>
        </p:nvSpPr>
        <p:spPr>
          <a:xfrm>
            <a:off x="6191251" y="5488163"/>
            <a:ext cx="3604591" cy="615361"/>
          </a:xfrm>
          <a:prstGeom prst="rect">
            <a:avLst/>
          </a:prstGeom>
          <a:noFill/>
        </p:spPr>
        <p:txBody>
          <a:bodyPr wrap="square" lIns="0" tIns="0" rIns="0" bIns="0" rtlCol="0">
            <a:spAutoFit/>
          </a:bodyPr>
          <a:lstStyle/>
          <a:p>
            <a:pPr algn="r" defTabSz="1375410"/>
            <a:r>
              <a:rPr lang="en-US" sz="1335" dirty="0">
                <a:solidFill>
                  <a:schemeClr val="tx1">
                    <a:lumMod val="75000"/>
                    <a:lumOff val="25000"/>
                  </a:schemeClr>
                </a:solidFill>
                <a:latin typeface="Agency FB" panose="020B0503020202020204" pitchFamily="34" charset="0"/>
              </a:rPr>
              <a:t>There are many variations of passages of lorem ipsum available, but the majority have suffered alteration in some form, by injected humour randomized words which don't look even slightly believable</a:t>
            </a:r>
            <a:endParaRPr lang="en-US" sz="1335" dirty="0">
              <a:solidFill>
                <a:schemeClr val="tx1">
                  <a:lumMod val="75000"/>
                  <a:lumOff val="25000"/>
                </a:schemeClr>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500"/>
                                        <p:tgtEl>
                                          <p:spTgt spid="3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34">
                                            <p:graphicEl>
                                              <a:chart seriesIdx="-3" categoryIdx="-3" bldStep="gridLegend"/>
                                            </p:graphicEl>
                                          </p:spTgt>
                                        </p:tgtEl>
                                        <p:attrNameLst>
                                          <p:attrName>style.visibility</p:attrName>
                                        </p:attrNameLst>
                                      </p:cBhvr>
                                      <p:to>
                                        <p:strVal val="visible"/>
                                      </p:to>
                                    </p:set>
                                    <p:animEffect transition="in" filter="fade">
                                      <p:cBhvr>
                                        <p:cTn id="17" dur="1000"/>
                                        <p:tgtEl>
                                          <p:spTgt spid="34">
                                            <p:graphicEl>
                                              <a:chart seriesIdx="-3" categoryIdx="-3" bldStep="gridLegend"/>
                                            </p:graphicEl>
                                          </p:spTgt>
                                        </p:tgtEl>
                                      </p:cBhvr>
                                    </p:animEffect>
                                  </p:childTnLst>
                                </p:cTn>
                              </p:par>
                            </p:childTnLst>
                          </p:cTn>
                        </p:par>
                        <p:par>
                          <p:cTn id="18" fill="hold">
                            <p:stCondLst>
                              <p:cond delay="2000"/>
                            </p:stCondLst>
                            <p:childTnLst>
                              <p:par>
                                <p:cTn id="19" presetID="12" presetClass="entr" presetSubtype="4" fill="hold" grpId="0" nodeType="afterEffect">
                                  <p:stCondLst>
                                    <p:cond delay="0"/>
                                  </p:stCondLst>
                                  <p:childTnLst>
                                    <p:set>
                                      <p:cBhvr>
                                        <p:cTn id="20" dur="1" fill="hold">
                                          <p:stCondLst>
                                            <p:cond delay="0"/>
                                          </p:stCondLst>
                                        </p:cTn>
                                        <p:tgtEl>
                                          <p:spTgt spid="34">
                                            <p:graphicEl>
                                              <a:chart seriesIdx="0" categoryIdx="-4" bldStep="series"/>
                                            </p:graphicEl>
                                          </p:spTgt>
                                        </p:tgtEl>
                                        <p:attrNameLst>
                                          <p:attrName>style.visibility</p:attrName>
                                        </p:attrNameLst>
                                      </p:cBhvr>
                                      <p:to>
                                        <p:strVal val="visible"/>
                                      </p:to>
                                    </p:set>
                                    <p:animEffect transition="in" filter="slide(fromBottom)">
                                      <p:cBhvr>
                                        <p:cTn id="21" dur="500"/>
                                        <p:tgtEl>
                                          <p:spTgt spid="34">
                                            <p:graphicEl>
                                              <a:chart seriesIdx="0" categoryIdx="-4" bldStep="series"/>
                                            </p:graphicEl>
                                          </p:spTgt>
                                        </p:tgtEl>
                                      </p:cBhvr>
                                    </p:animEffect>
                                  </p:childTnLst>
                                </p:cTn>
                              </p:par>
                            </p:childTnLst>
                          </p:cTn>
                        </p:par>
                        <p:par>
                          <p:cTn id="22" fill="hold">
                            <p:stCondLst>
                              <p:cond delay="2500"/>
                            </p:stCondLst>
                            <p:childTnLst>
                              <p:par>
                                <p:cTn id="23" presetID="12" presetClass="entr" presetSubtype="4" fill="hold" grpId="0" nodeType="afterEffect">
                                  <p:stCondLst>
                                    <p:cond delay="0"/>
                                  </p:stCondLst>
                                  <p:childTnLst>
                                    <p:set>
                                      <p:cBhvr>
                                        <p:cTn id="24" dur="1" fill="hold">
                                          <p:stCondLst>
                                            <p:cond delay="0"/>
                                          </p:stCondLst>
                                        </p:cTn>
                                        <p:tgtEl>
                                          <p:spTgt spid="34">
                                            <p:graphicEl>
                                              <a:chart seriesIdx="1" categoryIdx="-4" bldStep="series"/>
                                            </p:graphicEl>
                                          </p:spTgt>
                                        </p:tgtEl>
                                        <p:attrNameLst>
                                          <p:attrName>style.visibility</p:attrName>
                                        </p:attrNameLst>
                                      </p:cBhvr>
                                      <p:to>
                                        <p:strVal val="visible"/>
                                      </p:to>
                                    </p:set>
                                    <p:animEffect transition="in" filter="slide(fromBottom)">
                                      <p:cBhvr>
                                        <p:cTn id="25" dur="500"/>
                                        <p:tgtEl>
                                          <p:spTgt spid="34">
                                            <p:graphicEl>
                                              <a:chart seriesIdx="1" categoryIdx="-4" bldStep="series"/>
                                            </p:graphicEl>
                                          </p:spTgt>
                                        </p:tgtEl>
                                      </p:cBhvr>
                                    </p:animEffect>
                                  </p:childTnLst>
                                </p:cTn>
                              </p:par>
                            </p:childTnLst>
                          </p:cTn>
                        </p:par>
                        <p:par>
                          <p:cTn id="26" fill="hold">
                            <p:stCondLst>
                              <p:cond delay="3000"/>
                            </p:stCondLst>
                            <p:childTnLst>
                              <p:par>
                                <p:cTn id="27" presetID="12" presetClass="entr" presetSubtype="4" fill="hold" grpId="0" nodeType="afterEffect">
                                  <p:stCondLst>
                                    <p:cond delay="0"/>
                                  </p:stCondLst>
                                  <p:childTnLst>
                                    <p:set>
                                      <p:cBhvr>
                                        <p:cTn id="28" dur="1" fill="hold">
                                          <p:stCondLst>
                                            <p:cond delay="0"/>
                                          </p:stCondLst>
                                        </p:cTn>
                                        <p:tgtEl>
                                          <p:spTgt spid="34">
                                            <p:graphicEl>
                                              <a:chart seriesIdx="2" categoryIdx="-4" bldStep="series"/>
                                            </p:graphicEl>
                                          </p:spTgt>
                                        </p:tgtEl>
                                        <p:attrNameLst>
                                          <p:attrName>style.visibility</p:attrName>
                                        </p:attrNameLst>
                                      </p:cBhvr>
                                      <p:to>
                                        <p:strVal val="visible"/>
                                      </p:to>
                                    </p:set>
                                    <p:animEffect transition="in" filter="slide(fromBottom)">
                                      <p:cBhvr>
                                        <p:cTn id="29" dur="500"/>
                                        <p:tgtEl>
                                          <p:spTgt spid="34">
                                            <p:graphicEl>
                                              <a:chart seriesIdx="2" categoryIdx="-4" bldStep="series"/>
                                            </p:graphicEl>
                                          </p:spTgt>
                                        </p:tgtEl>
                                      </p:cBhvr>
                                    </p:animEffect>
                                  </p:childTnLst>
                                </p:cTn>
                              </p:par>
                            </p:childTnLst>
                          </p:cTn>
                        </p:par>
                        <p:par>
                          <p:cTn id="30" fill="hold">
                            <p:stCondLst>
                              <p:cond delay="3500"/>
                            </p:stCondLst>
                            <p:childTnLst>
                              <p:par>
                                <p:cTn id="31" presetID="12" presetClass="entr" presetSubtype="4" fill="hold" grpId="0" nodeType="afterEffect">
                                  <p:stCondLst>
                                    <p:cond delay="0"/>
                                  </p:stCondLst>
                                  <p:childTnLst>
                                    <p:set>
                                      <p:cBhvr>
                                        <p:cTn id="32" dur="1" fill="hold">
                                          <p:stCondLst>
                                            <p:cond delay="0"/>
                                          </p:stCondLst>
                                        </p:cTn>
                                        <p:tgtEl>
                                          <p:spTgt spid="34">
                                            <p:graphicEl>
                                              <a:chart seriesIdx="3" categoryIdx="-4" bldStep="series"/>
                                            </p:graphicEl>
                                          </p:spTgt>
                                        </p:tgtEl>
                                        <p:attrNameLst>
                                          <p:attrName>style.visibility</p:attrName>
                                        </p:attrNameLst>
                                      </p:cBhvr>
                                      <p:to>
                                        <p:strVal val="visible"/>
                                      </p:to>
                                    </p:set>
                                    <p:animEffect transition="in" filter="slide(fromBottom)">
                                      <p:cBhvr>
                                        <p:cTn id="33" dur="500"/>
                                        <p:tgtEl>
                                          <p:spTgt spid="34">
                                            <p:graphicEl>
                                              <a:chart seriesIdx="3" categoryIdx="-4" bldStep="series"/>
                                            </p:graphicEl>
                                          </p:spTgt>
                                        </p:tgtEl>
                                      </p:cBhvr>
                                    </p:animEffect>
                                  </p:childTnLst>
                                </p:cTn>
                              </p:par>
                            </p:childTnLst>
                          </p:cTn>
                        </p:par>
                        <p:par>
                          <p:cTn id="34" fill="hold">
                            <p:stCondLst>
                              <p:cond delay="4000"/>
                            </p:stCondLst>
                            <p:childTnLst>
                              <p:par>
                                <p:cTn id="35" presetID="12" presetClass="entr" presetSubtype="4" fill="hold" grpId="0" nodeType="afterEffect">
                                  <p:stCondLst>
                                    <p:cond delay="0"/>
                                  </p:stCondLst>
                                  <p:childTnLst>
                                    <p:set>
                                      <p:cBhvr>
                                        <p:cTn id="36" dur="1" fill="hold">
                                          <p:stCondLst>
                                            <p:cond delay="0"/>
                                          </p:stCondLst>
                                        </p:cTn>
                                        <p:tgtEl>
                                          <p:spTgt spid="34">
                                            <p:graphicEl>
                                              <a:chart seriesIdx="4" categoryIdx="-4" bldStep="series"/>
                                            </p:graphicEl>
                                          </p:spTgt>
                                        </p:tgtEl>
                                        <p:attrNameLst>
                                          <p:attrName>style.visibility</p:attrName>
                                        </p:attrNameLst>
                                      </p:cBhvr>
                                      <p:to>
                                        <p:strVal val="visible"/>
                                      </p:to>
                                    </p:set>
                                    <p:animEffect transition="in" filter="slide(fromBottom)">
                                      <p:cBhvr>
                                        <p:cTn id="37" dur="500"/>
                                        <p:tgtEl>
                                          <p:spTgt spid="34">
                                            <p:graphicEl>
                                              <a:chart seriesIdx="4" categoryIdx="-4" bldStep="series"/>
                                            </p:graphicEl>
                                          </p:spTgt>
                                        </p:tgtEl>
                                      </p:cBhvr>
                                    </p:animEffect>
                                  </p:childTnLst>
                                </p:cTn>
                              </p:par>
                            </p:childTnLst>
                          </p:cTn>
                        </p:par>
                        <p:par>
                          <p:cTn id="38" fill="hold">
                            <p:stCondLst>
                              <p:cond delay="4500"/>
                            </p:stCondLst>
                            <p:childTnLst>
                              <p:par>
                                <p:cTn id="39" presetID="53" presetClass="entr" presetSubtype="16" fill="hold" grpId="0" nodeType="afterEffect">
                                  <p:stCondLst>
                                    <p:cond delay="0"/>
                                  </p:stCondLst>
                                  <p:childTnLst>
                                    <p:set>
                                      <p:cBhvr>
                                        <p:cTn id="40" dur="1" fill="hold">
                                          <p:stCondLst>
                                            <p:cond delay="0"/>
                                          </p:stCondLst>
                                        </p:cTn>
                                        <p:tgtEl>
                                          <p:spTgt spid="38"/>
                                        </p:tgtEl>
                                        <p:attrNameLst>
                                          <p:attrName>style.visibility</p:attrName>
                                        </p:attrNameLst>
                                      </p:cBhvr>
                                      <p:to>
                                        <p:strVal val="visible"/>
                                      </p:to>
                                    </p:set>
                                    <p:anim calcmode="lin" valueType="num">
                                      <p:cBhvr>
                                        <p:cTn id="41" dur="500" fill="hold"/>
                                        <p:tgtEl>
                                          <p:spTgt spid="38"/>
                                        </p:tgtEl>
                                        <p:attrNameLst>
                                          <p:attrName>ppt_w</p:attrName>
                                        </p:attrNameLst>
                                      </p:cBhvr>
                                      <p:tavLst>
                                        <p:tav tm="0">
                                          <p:val>
                                            <p:fltVal val="0"/>
                                          </p:val>
                                        </p:tav>
                                        <p:tav tm="100000">
                                          <p:val>
                                            <p:strVal val="#ppt_w"/>
                                          </p:val>
                                        </p:tav>
                                      </p:tavLst>
                                    </p:anim>
                                    <p:anim calcmode="lin" valueType="num">
                                      <p:cBhvr>
                                        <p:cTn id="42" dur="500" fill="hold"/>
                                        <p:tgtEl>
                                          <p:spTgt spid="38"/>
                                        </p:tgtEl>
                                        <p:attrNameLst>
                                          <p:attrName>ppt_h</p:attrName>
                                        </p:attrNameLst>
                                      </p:cBhvr>
                                      <p:tavLst>
                                        <p:tav tm="0">
                                          <p:val>
                                            <p:fltVal val="0"/>
                                          </p:val>
                                        </p:tav>
                                        <p:tav tm="100000">
                                          <p:val>
                                            <p:strVal val="#ppt_h"/>
                                          </p:val>
                                        </p:tav>
                                      </p:tavLst>
                                    </p:anim>
                                    <p:animEffect transition="in" filter="fade">
                                      <p:cBhvr>
                                        <p:cTn id="43" dur="500"/>
                                        <p:tgtEl>
                                          <p:spTgt spid="38"/>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wipe(left)">
                                      <p:cBhvr>
                                        <p:cTn id="47" dur="500"/>
                                        <p:tgtEl>
                                          <p:spTgt spid="39"/>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35">
                                            <p:graphicEl>
                                              <a:chart seriesIdx="-3" categoryIdx="-3" bldStep="gridLegend"/>
                                            </p:graphicEl>
                                          </p:spTgt>
                                        </p:tgtEl>
                                        <p:attrNameLst>
                                          <p:attrName>style.visibility</p:attrName>
                                        </p:attrNameLst>
                                      </p:cBhvr>
                                      <p:to>
                                        <p:strVal val="visible"/>
                                      </p:to>
                                    </p:set>
                                    <p:animEffect transition="in" filter="fade">
                                      <p:cBhvr>
                                        <p:cTn id="51" dur="1000"/>
                                        <p:tgtEl>
                                          <p:spTgt spid="35">
                                            <p:graphicEl>
                                              <a:chart seriesIdx="-3" categoryIdx="-3" bldStep="gridLegend"/>
                                            </p:graphicEl>
                                          </p:spTgt>
                                        </p:tgtEl>
                                      </p:cBhvr>
                                    </p:animEffect>
                                  </p:childTnLst>
                                </p:cTn>
                              </p:par>
                            </p:childTnLst>
                          </p:cTn>
                        </p:par>
                        <p:par>
                          <p:cTn id="52" fill="hold">
                            <p:stCondLst>
                              <p:cond delay="6500"/>
                            </p:stCondLst>
                            <p:childTnLst>
                              <p:par>
                                <p:cTn id="53" presetID="12" presetClass="entr" presetSubtype="4" fill="hold" grpId="0" nodeType="afterEffect">
                                  <p:stCondLst>
                                    <p:cond delay="0"/>
                                  </p:stCondLst>
                                  <p:childTnLst>
                                    <p:set>
                                      <p:cBhvr>
                                        <p:cTn id="54" dur="1" fill="hold">
                                          <p:stCondLst>
                                            <p:cond delay="0"/>
                                          </p:stCondLst>
                                        </p:cTn>
                                        <p:tgtEl>
                                          <p:spTgt spid="35">
                                            <p:graphicEl>
                                              <a:chart seriesIdx="0" categoryIdx="-4" bldStep="series"/>
                                            </p:graphicEl>
                                          </p:spTgt>
                                        </p:tgtEl>
                                        <p:attrNameLst>
                                          <p:attrName>style.visibility</p:attrName>
                                        </p:attrNameLst>
                                      </p:cBhvr>
                                      <p:to>
                                        <p:strVal val="visible"/>
                                      </p:to>
                                    </p:set>
                                    <p:animEffect transition="in" filter="slide(fromBottom)">
                                      <p:cBhvr>
                                        <p:cTn id="55" dur="500"/>
                                        <p:tgtEl>
                                          <p:spTgt spid="35">
                                            <p:graphicEl>
                                              <a:chart seriesIdx="0" categoryIdx="-4" bldStep="series"/>
                                            </p:graphicEl>
                                          </p:spTgt>
                                        </p:tgtEl>
                                      </p:cBhvr>
                                    </p:animEffect>
                                  </p:childTnLst>
                                </p:cTn>
                              </p:par>
                            </p:childTnLst>
                          </p:cTn>
                        </p:par>
                        <p:par>
                          <p:cTn id="56" fill="hold">
                            <p:stCondLst>
                              <p:cond delay="7000"/>
                            </p:stCondLst>
                            <p:childTnLst>
                              <p:par>
                                <p:cTn id="57" presetID="12" presetClass="entr" presetSubtype="4" fill="hold" grpId="0" nodeType="afterEffect">
                                  <p:stCondLst>
                                    <p:cond delay="0"/>
                                  </p:stCondLst>
                                  <p:childTnLst>
                                    <p:set>
                                      <p:cBhvr>
                                        <p:cTn id="58" dur="1" fill="hold">
                                          <p:stCondLst>
                                            <p:cond delay="0"/>
                                          </p:stCondLst>
                                        </p:cTn>
                                        <p:tgtEl>
                                          <p:spTgt spid="35">
                                            <p:graphicEl>
                                              <a:chart seriesIdx="1" categoryIdx="-4" bldStep="series"/>
                                            </p:graphicEl>
                                          </p:spTgt>
                                        </p:tgtEl>
                                        <p:attrNameLst>
                                          <p:attrName>style.visibility</p:attrName>
                                        </p:attrNameLst>
                                      </p:cBhvr>
                                      <p:to>
                                        <p:strVal val="visible"/>
                                      </p:to>
                                    </p:set>
                                    <p:animEffect transition="in" filter="slide(fromBottom)">
                                      <p:cBhvr>
                                        <p:cTn id="59" dur="500"/>
                                        <p:tgtEl>
                                          <p:spTgt spid="35">
                                            <p:graphicEl>
                                              <a:chart seriesIdx="1" categoryIdx="-4" bldStep="series"/>
                                            </p:graphicEl>
                                          </p:spTgt>
                                        </p:tgtEl>
                                      </p:cBhvr>
                                    </p:animEffect>
                                  </p:childTnLst>
                                </p:cTn>
                              </p:par>
                            </p:childTnLst>
                          </p:cTn>
                        </p:par>
                        <p:par>
                          <p:cTn id="60" fill="hold">
                            <p:stCondLst>
                              <p:cond delay="7500"/>
                            </p:stCondLst>
                            <p:childTnLst>
                              <p:par>
                                <p:cTn id="61" presetID="12" presetClass="entr" presetSubtype="4" fill="hold" grpId="0" nodeType="afterEffect">
                                  <p:stCondLst>
                                    <p:cond delay="0"/>
                                  </p:stCondLst>
                                  <p:childTnLst>
                                    <p:set>
                                      <p:cBhvr>
                                        <p:cTn id="62" dur="1" fill="hold">
                                          <p:stCondLst>
                                            <p:cond delay="0"/>
                                          </p:stCondLst>
                                        </p:cTn>
                                        <p:tgtEl>
                                          <p:spTgt spid="35">
                                            <p:graphicEl>
                                              <a:chart seriesIdx="2" categoryIdx="-4" bldStep="series"/>
                                            </p:graphicEl>
                                          </p:spTgt>
                                        </p:tgtEl>
                                        <p:attrNameLst>
                                          <p:attrName>style.visibility</p:attrName>
                                        </p:attrNameLst>
                                      </p:cBhvr>
                                      <p:to>
                                        <p:strVal val="visible"/>
                                      </p:to>
                                    </p:set>
                                    <p:animEffect transition="in" filter="slide(fromBottom)">
                                      <p:cBhvr>
                                        <p:cTn id="63" dur="500"/>
                                        <p:tgtEl>
                                          <p:spTgt spid="35">
                                            <p:graphicEl>
                                              <a:chart seriesIdx="2" categoryIdx="-4" bldStep="series"/>
                                            </p:graphicEl>
                                          </p:spTgt>
                                        </p:tgtEl>
                                      </p:cBhvr>
                                    </p:animEffect>
                                  </p:childTnLst>
                                </p:cTn>
                              </p:par>
                            </p:childTnLst>
                          </p:cTn>
                        </p:par>
                        <p:par>
                          <p:cTn id="64" fill="hold">
                            <p:stCondLst>
                              <p:cond delay="8000"/>
                            </p:stCondLst>
                            <p:childTnLst>
                              <p:par>
                                <p:cTn id="65" presetID="12" presetClass="entr" presetSubtype="4" fill="hold" grpId="0" nodeType="afterEffect">
                                  <p:stCondLst>
                                    <p:cond delay="0"/>
                                  </p:stCondLst>
                                  <p:childTnLst>
                                    <p:set>
                                      <p:cBhvr>
                                        <p:cTn id="66" dur="1" fill="hold">
                                          <p:stCondLst>
                                            <p:cond delay="0"/>
                                          </p:stCondLst>
                                        </p:cTn>
                                        <p:tgtEl>
                                          <p:spTgt spid="35">
                                            <p:graphicEl>
                                              <a:chart seriesIdx="3" categoryIdx="-4" bldStep="series"/>
                                            </p:graphicEl>
                                          </p:spTgt>
                                        </p:tgtEl>
                                        <p:attrNameLst>
                                          <p:attrName>style.visibility</p:attrName>
                                        </p:attrNameLst>
                                      </p:cBhvr>
                                      <p:to>
                                        <p:strVal val="visible"/>
                                      </p:to>
                                    </p:set>
                                    <p:animEffect transition="in" filter="slide(fromBottom)">
                                      <p:cBhvr>
                                        <p:cTn id="67" dur="500"/>
                                        <p:tgtEl>
                                          <p:spTgt spid="35">
                                            <p:graphicEl>
                                              <a:chart seriesIdx="3" categoryIdx="-4" bldStep="series"/>
                                            </p:graphicEl>
                                          </p:spTgt>
                                        </p:tgtEl>
                                      </p:cBhvr>
                                    </p:animEffect>
                                  </p:childTnLst>
                                </p:cTn>
                              </p:par>
                            </p:childTnLst>
                          </p:cTn>
                        </p:par>
                        <p:par>
                          <p:cTn id="68" fill="hold">
                            <p:stCondLst>
                              <p:cond delay="8500"/>
                            </p:stCondLst>
                            <p:childTnLst>
                              <p:par>
                                <p:cTn id="69" presetID="12" presetClass="entr" presetSubtype="4" fill="hold" grpId="0" nodeType="afterEffect">
                                  <p:stCondLst>
                                    <p:cond delay="0"/>
                                  </p:stCondLst>
                                  <p:childTnLst>
                                    <p:set>
                                      <p:cBhvr>
                                        <p:cTn id="70" dur="1" fill="hold">
                                          <p:stCondLst>
                                            <p:cond delay="0"/>
                                          </p:stCondLst>
                                        </p:cTn>
                                        <p:tgtEl>
                                          <p:spTgt spid="35">
                                            <p:graphicEl>
                                              <a:chart seriesIdx="4" categoryIdx="-4" bldStep="series"/>
                                            </p:graphicEl>
                                          </p:spTgt>
                                        </p:tgtEl>
                                        <p:attrNameLst>
                                          <p:attrName>style.visibility</p:attrName>
                                        </p:attrNameLst>
                                      </p:cBhvr>
                                      <p:to>
                                        <p:strVal val="visible"/>
                                      </p:to>
                                    </p:set>
                                    <p:animEffect transition="in" filter="slide(fromBottom)">
                                      <p:cBhvr>
                                        <p:cTn id="71" dur="500"/>
                                        <p:tgtEl>
                                          <p:spTgt spid="35">
                                            <p:graphicEl>
                                              <a:chart seriesIdx="4" categoryIdx="-4" bldStep="series"/>
                                            </p:graphicEl>
                                          </p:spTgt>
                                        </p:tgtEl>
                                      </p:cBhvr>
                                    </p:animEffect>
                                  </p:childTnLst>
                                </p:cTn>
                              </p:par>
                            </p:childTnLst>
                          </p:cTn>
                        </p:par>
                        <p:par>
                          <p:cTn id="72" fill="hold">
                            <p:stCondLst>
                              <p:cond delay="9000"/>
                            </p:stCondLst>
                            <p:childTnLst>
                              <p:par>
                                <p:cTn id="73" presetID="53" presetClass="entr" presetSubtype="16" fill="hold" grpId="0" nodeType="afterEffect">
                                  <p:stCondLst>
                                    <p:cond delay="0"/>
                                  </p:stCondLst>
                                  <p:childTnLst>
                                    <p:set>
                                      <p:cBhvr>
                                        <p:cTn id="74" dur="1" fill="hold">
                                          <p:stCondLst>
                                            <p:cond delay="0"/>
                                          </p:stCondLst>
                                        </p:cTn>
                                        <p:tgtEl>
                                          <p:spTgt spid="40"/>
                                        </p:tgtEl>
                                        <p:attrNameLst>
                                          <p:attrName>style.visibility</p:attrName>
                                        </p:attrNameLst>
                                      </p:cBhvr>
                                      <p:to>
                                        <p:strVal val="visible"/>
                                      </p:to>
                                    </p:set>
                                    <p:anim calcmode="lin" valueType="num">
                                      <p:cBhvr>
                                        <p:cTn id="75" dur="500" fill="hold"/>
                                        <p:tgtEl>
                                          <p:spTgt spid="40"/>
                                        </p:tgtEl>
                                        <p:attrNameLst>
                                          <p:attrName>ppt_w</p:attrName>
                                        </p:attrNameLst>
                                      </p:cBhvr>
                                      <p:tavLst>
                                        <p:tav tm="0">
                                          <p:val>
                                            <p:fltVal val="0"/>
                                          </p:val>
                                        </p:tav>
                                        <p:tav tm="100000">
                                          <p:val>
                                            <p:strVal val="#ppt_w"/>
                                          </p:val>
                                        </p:tav>
                                      </p:tavLst>
                                    </p:anim>
                                    <p:anim calcmode="lin" valueType="num">
                                      <p:cBhvr>
                                        <p:cTn id="76" dur="500" fill="hold"/>
                                        <p:tgtEl>
                                          <p:spTgt spid="40"/>
                                        </p:tgtEl>
                                        <p:attrNameLst>
                                          <p:attrName>ppt_h</p:attrName>
                                        </p:attrNameLst>
                                      </p:cBhvr>
                                      <p:tavLst>
                                        <p:tav tm="0">
                                          <p:val>
                                            <p:fltVal val="0"/>
                                          </p:val>
                                        </p:tav>
                                        <p:tav tm="100000">
                                          <p:val>
                                            <p:strVal val="#ppt_h"/>
                                          </p:val>
                                        </p:tav>
                                      </p:tavLst>
                                    </p:anim>
                                    <p:animEffect transition="in" filter="fade">
                                      <p:cBhvr>
                                        <p:cTn id="77" dur="500"/>
                                        <p:tgtEl>
                                          <p:spTgt spid="40"/>
                                        </p:tgtEl>
                                      </p:cBhvr>
                                    </p:animEffect>
                                  </p:childTnLst>
                                </p:cTn>
                              </p:par>
                            </p:childTnLst>
                          </p:cTn>
                        </p:par>
                        <p:par>
                          <p:cTn id="78" fill="hold">
                            <p:stCondLst>
                              <p:cond delay="9500"/>
                            </p:stCondLst>
                            <p:childTnLst>
                              <p:par>
                                <p:cTn id="79" presetID="22" presetClass="entr" presetSubtype="2" fill="hold" grpId="0" nodeType="afterEffect">
                                  <p:stCondLst>
                                    <p:cond delay="0"/>
                                  </p:stCondLst>
                                  <p:childTnLst>
                                    <p:set>
                                      <p:cBhvr>
                                        <p:cTn id="80" dur="1" fill="hold">
                                          <p:stCondLst>
                                            <p:cond delay="0"/>
                                          </p:stCondLst>
                                        </p:cTn>
                                        <p:tgtEl>
                                          <p:spTgt spid="41"/>
                                        </p:tgtEl>
                                        <p:attrNameLst>
                                          <p:attrName>style.visibility</p:attrName>
                                        </p:attrNameLst>
                                      </p:cBhvr>
                                      <p:to>
                                        <p:strVal val="visible"/>
                                      </p:to>
                                    </p:set>
                                    <p:animEffect transition="in" filter="wipe(right)">
                                      <p:cBhvr>
                                        <p:cTn id="8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4" grpId="0">
        <p:bldSub>
          <a:bldChart bld="series"/>
        </p:bldSub>
      </p:bldGraphic>
      <p:bldGraphic spid="35" grpId="0">
        <p:bldSub>
          <a:bldChart bld="series"/>
        </p:bldSub>
      </p:bldGraphic>
      <p:bldP spid="37" grpId="0" animBg="1"/>
      <p:bldP spid="38" grpId="0"/>
      <p:bldP spid="39" grpId="0"/>
      <p:bldP spid="40" grpId="0"/>
      <p:bldP spid="4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原创设计师QQ598969553      _1"/>
          <p:cNvSpPr/>
          <p:nvPr/>
        </p:nvSpPr>
        <p:spPr>
          <a:xfrm>
            <a:off x="-2165" y="1790399"/>
            <a:ext cx="12190413" cy="3221284"/>
          </a:xfrm>
          <a:prstGeom prst="rect">
            <a:avLst/>
          </a:prstGeom>
          <a:solidFill>
            <a:srgbClr val="E9462F"/>
          </a:solidFill>
          <a:ln>
            <a:noFill/>
          </a:ln>
          <a:effectLst>
            <a:outerShdw blurRad="139700" dist="38100" dir="5400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原创设计师QQ598969553      _2"/>
          <p:cNvSpPr txBox="1"/>
          <p:nvPr/>
        </p:nvSpPr>
        <p:spPr>
          <a:xfrm>
            <a:off x="5837942" y="2874031"/>
            <a:ext cx="3065576" cy="573862"/>
          </a:xfrm>
          <a:prstGeom prst="rect">
            <a:avLst/>
          </a:prstGeom>
          <a:noFill/>
        </p:spPr>
        <p:txBody>
          <a:bodyPr wrap="square" lIns="80632" tIns="40316" rIns="80632" bIns="40316"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rPr>
              <a:t>成果展示及问题</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2" name="原创设计师QQ598969553      _3"/>
          <p:cNvSpPr txBox="1"/>
          <p:nvPr/>
        </p:nvSpPr>
        <p:spPr>
          <a:xfrm>
            <a:off x="5807174" y="3572862"/>
            <a:ext cx="1370331"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项目前期</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3" name="原创设计师QQ598969553      _4"/>
          <p:cNvSpPr txBox="1"/>
          <p:nvPr/>
        </p:nvSpPr>
        <p:spPr>
          <a:xfrm>
            <a:off x="7199809" y="3572862"/>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执行过程</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4" name="原创设计师QQ598969553      _5"/>
          <p:cNvSpPr txBox="1"/>
          <p:nvPr/>
        </p:nvSpPr>
        <p:spPr>
          <a:xfrm>
            <a:off x="8585294" y="3605018"/>
            <a:ext cx="1370331"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存在问题</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5" name="原创设计师QQ598969553      _6"/>
          <p:cNvSpPr txBox="1"/>
          <p:nvPr/>
        </p:nvSpPr>
        <p:spPr>
          <a:xfrm>
            <a:off x="5848071" y="4141650"/>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解决方法 </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6" name="原创设计师QQ598969553      _7"/>
          <p:cNvSpPr txBox="1"/>
          <p:nvPr/>
        </p:nvSpPr>
        <p:spPr>
          <a:xfrm>
            <a:off x="7190087" y="4182273"/>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成果展示</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7" name="原创设计师QQ598969553      _8"/>
          <p:cNvSpPr txBox="1"/>
          <p:nvPr/>
        </p:nvSpPr>
        <p:spPr>
          <a:xfrm>
            <a:off x="8567961" y="4161938"/>
            <a:ext cx="1559693"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收益增值</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nvGrpSpPr>
          <p:cNvPr id="18" name="原创设计师QQ598969553      _9"/>
          <p:cNvGrpSpPr/>
          <p:nvPr/>
        </p:nvGrpSpPr>
        <p:grpSpPr>
          <a:xfrm>
            <a:off x="2827740" y="2181637"/>
            <a:ext cx="1964108" cy="1908758"/>
            <a:chOff x="4508674" y="2118116"/>
            <a:chExt cx="2204282" cy="2204282"/>
          </a:xfrm>
        </p:grpSpPr>
        <p:grpSp>
          <p:nvGrpSpPr>
            <p:cNvPr id="19" name="组合 18"/>
            <p:cNvGrpSpPr/>
            <p:nvPr/>
          </p:nvGrpSpPr>
          <p:grpSpPr>
            <a:xfrm>
              <a:off x="4508674" y="2118116"/>
              <a:ext cx="2204282" cy="2204282"/>
              <a:chOff x="1517331" y="1125257"/>
              <a:chExt cx="2204282" cy="2204282"/>
            </a:xfrm>
          </p:grpSpPr>
          <p:sp>
            <p:nvSpPr>
              <p:cNvPr id="21" name="椭圆 20"/>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2" name="椭圆 21"/>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20" name="TextBox 80"/>
            <p:cNvSpPr txBox="1"/>
            <p:nvPr/>
          </p:nvSpPr>
          <p:spPr>
            <a:xfrm>
              <a:off x="5064389" y="2742704"/>
              <a:ext cx="1133465" cy="1066285"/>
            </a:xfrm>
            <a:prstGeom prst="rect">
              <a:avLst/>
            </a:prstGeom>
            <a:noFill/>
          </p:spPr>
          <p:txBody>
            <a:bodyPr wrap="square" rtlCol="0">
              <a:spAutoFit/>
            </a:bodyPr>
            <a:lstStyle/>
            <a:p>
              <a:r>
                <a:rPr lang="en-US" altLang="zh-CN" sz="5400" dirty="0">
                  <a:solidFill>
                    <a:schemeClr val="bg1"/>
                  </a:solidFill>
                  <a:latin typeface="微软雅黑" panose="020B0503020204020204" pitchFamily="34" charset="-122"/>
                  <a:ea typeface="微软雅黑" panose="020B0503020204020204" pitchFamily="34" charset="-122"/>
                </a:rPr>
                <a:t>01</a:t>
              </a:r>
              <a:endParaRPr lang="zh-CN" altLang="en-US" sz="5400" dirty="0">
                <a:solidFill>
                  <a:schemeClr val="bg1"/>
                </a:solidFill>
                <a:latin typeface="微软雅黑" panose="020B0503020204020204" pitchFamily="34" charset="-122"/>
                <a:ea typeface="微软雅黑" panose="020B0503020204020204" pitchFamily="34" charset="-122"/>
              </a:endParaRPr>
            </a:p>
          </p:txBody>
        </p:sp>
      </p:grpSp>
      <p:sp>
        <p:nvSpPr>
          <p:cNvPr id="23" name="原创设计师QQ598969553      _10"/>
          <p:cNvSpPr txBox="1"/>
          <p:nvPr/>
        </p:nvSpPr>
        <p:spPr>
          <a:xfrm>
            <a:off x="5821935" y="2419347"/>
            <a:ext cx="2043064" cy="358418"/>
          </a:xfrm>
          <a:prstGeom prst="rect">
            <a:avLst/>
          </a:prstGeom>
          <a:noFill/>
        </p:spPr>
        <p:txBody>
          <a:bodyPr wrap="square" lIns="80632" tIns="40316" rIns="80632" bIns="40316" rtlCol="0">
            <a:spAutoFit/>
          </a:bodyPr>
          <a:lstStyle/>
          <a:p>
            <a:r>
              <a:rPr lang="en-US" altLang="zh-CN" spc="-132" dirty="0">
                <a:solidFill>
                  <a:schemeClr val="bg1"/>
                </a:solidFill>
                <a:latin typeface="微软雅黑" panose="020B0503020204020204" pitchFamily="34" charset="-122"/>
                <a:ea typeface="微软雅黑" panose="020B0503020204020204" pitchFamily="34" charset="-122"/>
              </a:rPr>
              <a:t>[ </a:t>
            </a:r>
            <a:r>
              <a:rPr lang="zh-CN" altLang="en-US" spc="-132" dirty="0">
                <a:solidFill>
                  <a:schemeClr val="bg1"/>
                </a:solidFill>
                <a:latin typeface="微软雅黑" panose="020B0503020204020204" pitchFamily="34" charset="-122"/>
                <a:ea typeface="微软雅黑" panose="020B0503020204020204" pitchFamily="34" charset="-122"/>
              </a:rPr>
              <a:t>第三部分 </a:t>
            </a:r>
            <a:r>
              <a:rPr lang="en-US" altLang="zh-CN" spc="-132" dirty="0">
                <a:solidFill>
                  <a:schemeClr val="bg1"/>
                </a:solidFill>
                <a:latin typeface="微软雅黑" panose="020B0503020204020204" pitchFamily="34" charset="-122"/>
                <a:ea typeface="微软雅黑" panose="020B0503020204020204" pitchFamily="34" charset="-122"/>
              </a:rPr>
              <a:t>]</a:t>
            </a:r>
            <a:endParaRPr lang="zh-CN" altLang="en-US" spc="-132" dirty="0">
              <a:solidFill>
                <a:schemeClr val="bg1"/>
              </a:solidFill>
              <a:latin typeface="微软雅黑" panose="020B0503020204020204" pitchFamily="34" charset="-122"/>
              <a:ea typeface="微软雅黑" panose="020B0503020204020204" pitchFamily="34" charset="-122"/>
            </a:endParaRPr>
          </a:p>
        </p:txBody>
      </p:sp>
      <p:sp>
        <p:nvSpPr>
          <p:cNvPr id="24" name="原创设计师QQ598969553      _11"/>
          <p:cNvSpPr txBox="1"/>
          <p:nvPr/>
        </p:nvSpPr>
        <p:spPr>
          <a:xfrm>
            <a:off x="2828006" y="4296334"/>
            <a:ext cx="2043064" cy="512307"/>
          </a:xfrm>
          <a:prstGeom prst="rect">
            <a:avLst/>
          </a:prstGeom>
          <a:noFill/>
        </p:spPr>
        <p:txBody>
          <a:bodyPr wrap="square" lIns="80632" tIns="40316" rIns="80632" bIns="40316"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PART 01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25" name="原创设计师QQ598969553      _12"/>
          <p:cNvSpPr>
            <a:spLocks noChangeShapeType="1"/>
          </p:cNvSpPr>
          <p:nvPr/>
        </p:nvSpPr>
        <p:spPr bwMode="auto">
          <a:xfrm flipH="1" flipV="1">
            <a:off x="5303118" y="2161302"/>
            <a:ext cx="0" cy="2666225"/>
          </a:xfrm>
          <a:prstGeom prst="line">
            <a:avLst/>
          </a:prstGeom>
          <a:noFill/>
          <a:ln w="19050">
            <a:solidFill>
              <a:schemeClr val="bg1"/>
            </a:solidFill>
            <a:prstDash val="dash"/>
            <a:round/>
          </a:ln>
          <a:extLst>
            <a:ext uri="{909E8E84-426E-40DD-AFC4-6F175D3DCCD1}">
              <a14:hiddenFill xmlns:a14="http://schemas.microsoft.com/office/drawing/2010/main">
                <a:noFill/>
              </a14:hiddenFill>
            </a:ext>
          </a:extLst>
        </p:spPr>
        <p:txBody>
          <a:bodyPr/>
          <a:lstStyle/>
          <a:p>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p:tgtEl>
                                          <p:spTgt spid="9"/>
                                        </p:tgtEl>
                                        <p:attrNameLst>
                                          <p:attrName>ppt_x</p:attrName>
                                        </p:attrNameLst>
                                      </p:cBhvr>
                                      <p:tavLst>
                                        <p:tav tm="0">
                                          <p:val>
                                            <p:strVal val="#ppt_x-#ppt_w*1.125000"/>
                                          </p:val>
                                        </p:tav>
                                        <p:tav tm="100000">
                                          <p:val>
                                            <p:strVal val="#ppt_x"/>
                                          </p:val>
                                        </p:tav>
                                      </p:tavLst>
                                    </p:anim>
                                    <p:animEffect transition="in" filter="wipe(right)">
                                      <p:cBhvr>
                                        <p:cTn id="8" dur="500"/>
                                        <p:tgtEl>
                                          <p:spTgt spid="9"/>
                                        </p:tgtEl>
                                      </p:cBhvr>
                                    </p:animEffect>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47" presetClass="entr" presetSubtype="0" fill="hold" grpId="0"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anim calcmode="lin" valueType="num">
                                      <p:cBhvr>
                                        <p:cTn id="18" dur="500" fill="hold"/>
                                        <p:tgtEl>
                                          <p:spTgt spid="24"/>
                                        </p:tgtEl>
                                        <p:attrNameLst>
                                          <p:attrName>ppt_x</p:attrName>
                                        </p:attrNameLst>
                                      </p:cBhvr>
                                      <p:tavLst>
                                        <p:tav tm="0">
                                          <p:val>
                                            <p:strVal val="#ppt_x"/>
                                          </p:val>
                                        </p:tav>
                                        <p:tav tm="100000">
                                          <p:val>
                                            <p:strVal val="#ppt_x"/>
                                          </p:val>
                                        </p:tav>
                                      </p:tavLst>
                                    </p:anim>
                                    <p:anim calcmode="lin" valueType="num">
                                      <p:cBhvr>
                                        <p:cTn id="19" dur="500" fill="hold"/>
                                        <p:tgtEl>
                                          <p:spTgt spid="24"/>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3" presetClass="entr" presetSubtype="16"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p:cTn id="23" dur="500" fill="hold"/>
                                        <p:tgtEl>
                                          <p:spTgt spid="25"/>
                                        </p:tgtEl>
                                        <p:attrNameLst>
                                          <p:attrName>ppt_w</p:attrName>
                                        </p:attrNameLst>
                                      </p:cBhvr>
                                      <p:tavLst>
                                        <p:tav tm="0">
                                          <p:val>
                                            <p:fltVal val="0"/>
                                          </p:val>
                                        </p:tav>
                                        <p:tav tm="100000">
                                          <p:val>
                                            <p:strVal val="#ppt_w"/>
                                          </p:val>
                                        </p:tav>
                                      </p:tavLst>
                                    </p:anim>
                                    <p:anim calcmode="lin" valueType="num">
                                      <p:cBhvr>
                                        <p:cTn id="24" dur="500" fill="hold"/>
                                        <p:tgtEl>
                                          <p:spTgt spid="25"/>
                                        </p:tgtEl>
                                        <p:attrNameLst>
                                          <p:attrName>ppt_h</p:attrName>
                                        </p:attrNameLst>
                                      </p:cBhvr>
                                      <p:tavLst>
                                        <p:tav tm="0">
                                          <p:val>
                                            <p:fltVal val="0"/>
                                          </p:val>
                                        </p:tav>
                                        <p:tav tm="100000">
                                          <p:val>
                                            <p:strVal val="#ppt_h"/>
                                          </p:val>
                                        </p:tav>
                                      </p:tavLst>
                                    </p:anim>
                                  </p:childTnLst>
                                </p:cTn>
                              </p:par>
                            </p:childTnLst>
                          </p:cTn>
                        </p:par>
                        <p:par>
                          <p:cTn id="25" fill="hold">
                            <p:stCondLst>
                              <p:cond delay="2000"/>
                            </p:stCondLst>
                            <p:childTnLst>
                              <p:par>
                                <p:cTn id="26" presetID="47" presetClass="entr" presetSubtype="0" fill="hold" grpId="0"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anim calcmode="lin" valueType="num">
                                      <p:cBhvr>
                                        <p:cTn id="29" dur="500" fill="hold"/>
                                        <p:tgtEl>
                                          <p:spTgt spid="23"/>
                                        </p:tgtEl>
                                        <p:attrNameLst>
                                          <p:attrName>ppt_x</p:attrName>
                                        </p:attrNameLst>
                                      </p:cBhvr>
                                      <p:tavLst>
                                        <p:tav tm="0">
                                          <p:val>
                                            <p:strVal val="#ppt_x"/>
                                          </p:val>
                                        </p:tav>
                                        <p:tav tm="100000">
                                          <p:val>
                                            <p:strVal val="#ppt_x"/>
                                          </p:val>
                                        </p:tav>
                                      </p:tavLst>
                                    </p:anim>
                                    <p:anim calcmode="lin" valueType="num">
                                      <p:cBhvr>
                                        <p:cTn id="30" dur="500" fill="hold"/>
                                        <p:tgtEl>
                                          <p:spTgt spid="23"/>
                                        </p:tgtEl>
                                        <p:attrNameLst>
                                          <p:attrName>ppt_y</p:attrName>
                                        </p:attrNameLst>
                                      </p:cBhvr>
                                      <p:tavLst>
                                        <p:tav tm="0">
                                          <p:val>
                                            <p:strVal val="#ppt_y-.1"/>
                                          </p:val>
                                        </p:tav>
                                        <p:tav tm="100000">
                                          <p:val>
                                            <p:strVal val="#ppt_y"/>
                                          </p:val>
                                        </p:tav>
                                      </p:tavLst>
                                    </p:anim>
                                  </p:childTnLst>
                                </p:cTn>
                              </p:par>
                              <p:par>
                                <p:cTn id="31" presetID="12" presetClass="entr" presetSubtype="8" fill="hold" grpId="0" nodeType="withEffect">
                                  <p:stCondLst>
                                    <p:cond delay="0"/>
                                  </p:stCondLst>
                                  <p:iterate type="lt">
                                    <p:tmPct val="1000"/>
                                  </p:iterate>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p:tgtEl>
                                          <p:spTgt spid="11"/>
                                        </p:tgtEl>
                                        <p:attrNameLst>
                                          <p:attrName>ppt_x</p:attrName>
                                        </p:attrNameLst>
                                      </p:cBhvr>
                                      <p:tavLst>
                                        <p:tav tm="0">
                                          <p:val>
                                            <p:strVal val="#ppt_x-#ppt_w*1.125000"/>
                                          </p:val>
                                        </p:tav>
                                        <p:tav tm="100000">
                                          <p:val>
                                            <p:strVal val="#ppt_x"/>
                                          </p:val>
                                        </p:tav>
                                      </p:tavLst>
                                    </p:anim>
                                    <p:animEffect transition="in" filter="wipe(right)">
                                      <p:cBhvr>
                                        <p:cTn id="34" dur="500"/>
                                        <p:tgtEl>
                                          <p:spTgt spid="11"/>
                                        </p:tgtEl>
                                      </p:cBhvr>
                                    </p:animEffect>
                                  </p:childTnLst>
                                </p:cTn>
                              </p:par>
                            </p:childTnLst>
                          </p:cTn>
                        </p:par>
                        <p:par>
                          <p:cTn id="35" fill="hold">
                            <p:stCondLst>
                              <p:cond delay="2029"/>
                            </p:stCondLst>
                            <p:childTnLst>
                              <p:par>
                                <p:cTn id="36" presetID="2" presetClass="entr" presetSubtype="4" fill="hold" grpId="0" nodeType="afterEffect">
                                  <p:stCondLst>
                                    <p:cond delay="0"/>
                                  </p:stCondLst>
                                  <p:childTnLst>
                                    <p:set>
                                      <p:cBhvr>
                                        <p:cTn id="37" dur="1" fill="hold">
                                          <p:stCondLst>
                                            <p:cond delay="0"/>
                                          </p:stCondLst>
                                        </p:cTn>
                                        <p:tgtEl>
                                          <p:spTgt spid="12"/>
                                        </p:tgtEl>
                                        <p:attrNameLst>
                                          <p:attrName>style.visibility</p:attrName>
                                        </p:attrNameLst>
                                      </p:cBhvr>
                                      <p:to>
                                        <p:strVal val="visible"/>
                                      </p:to>
                                    </p:set>
                                    <p:anim calcmode="lin" valueType="num">
                                      <p:cBhvr additive="base">
                                        <p:cTn id="38" dur="500" fill="hold"/>
                                        <p:tgtEl>
                                          <p:spTgt spid="12"/>
                                        </p:tgtEl>
                                        <p:attrNameLst>
                                          <p:attrName>ppt_x</p:attrName>
                                        </p:attrNameLst>
                                      </p:cBhvr>
                                      <p:tavLst>
                                        <p:tav tm="0">
                                          <p:val>
                                            <p:strVal val="#ppt_x"/>
                                          </p:val>
                                        </p:tav>
                                        <p:tav tm="100000">
                                          <p:val>
                                            <p:strVal val="#ppt_x"/>
                                          </p:val>
                                        </p:tav>
                                      </p:tavLst>
                                    </p:anim>
                                    <p:anim calcmode="lin" valueType="num">
                                      <p:cBhvr additive="base">
                                        <p:cTn id="39" dur="500" fill="hold"/>
                                        <p:tgtEl>
                                          <p:spTgt spid="12"/>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20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ppt_x"/>
                                          </p:val>
                                        </p:tav>
                                        <p:tav tm="100000">
                                          <p:val>
                                            <p:strVal val="#ppt_x"/>
                                          </p:val>
                                        </p:tav>
                                      </p:tavLst>
                                    </p:anim>
                                    <p:anim calcmode="lin" valueType="num">
                                      <p:cBhvr additive="base">
                                        <p:cTn id="43" dur="500" fill="hold"/>
                                        <p:tgtEl>
                                          <p:spTgt spid="13"/>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400"/>
                                  </p:stCondLst>
                                  <p:childTnLst>
                                    <p:set>
                                      <p:cBhvr>
                                        <p:cTn id="45" dur="1" fill="hold">
                                          <p:stCondLst>
                                            <p:cond delay="0"/>
                                          </p:stCondLst>
                                        </p:cTn>
                                        <p:tgtEl>
                                          <p:spTgt spid="14"/>
                                        </p:tgtEl>
                                        <p:attrNameLst>
                                          <p:attrName>style.visibility</p:attrName>
                                        </p:attrNameLst>
                                      </p:cBhvr>
                                      <p:to>
                                        <p:strVal val="visible"/>
                                      </p:to>
                                    </p:set>
                                    <p:anim calcmode="lin" valueType="num">
                                      <p:cBhvr additive="base">
                                        <p:cTn id="46" dur="500" fill="hold"/>
                                        <p:tgtEl>
                                          <p:spTgt spid="14"/>
                                        </p:tgtEl>
                                        <p:attrNameLst>
                                          <p:attrName>ppt_x</p:attrName>
                                        </p:attrNameLst>
                                      </p:cBhvr>
                                      <p:tavLst>
                                        <p:tav tm="0">
                                          <p:val>
                                            <p:strVal val="#ppt_x"/>
                                          </p:val>
                                        </p:tav>
                                        <p:tav tm="100000">
                                          <p:val>
                                            <p:strVal val="#ppt_x"/>
                                          </p:val>
                                        </p:tav>
                                      </p:tavLst>
                                    </p:anim>
                                    <p:anim calcmode="lin" valueType="num">
                                      <p:cBhvr additive="base">
                                        <p:cTn id="47" dur="500" fill="hold"/>
                                        <p:tgtEl>
                                          <p:spTgt spid="14"/>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60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ppt_x"/>
                                          </p:val>
                                        </p:tav>
                                        <p:tav tm="100000">
                                          <p:val>
                                            <p:strVal val="#ppt_x"/>
                                          </p:val>
                                        </p:tav>
                                      </p:tavLst>
                                    </p:anim>
                                    <p:anim calcmode="lin" valueType="num">
                                      <p:cBhvr additive="base">
                                        <p:cTn id="51" dur="500" fill="hold"/>
                                        <p:tgtEl>
                                          <p:spTgt spid="15"/>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p:stCondLst>
                                    <p:cond delay="800"/>
                                  </p:stCondLst>
                                  <p:childTnLst>
                                    <p:set>
                                      <p:cBhvr>
                                        <p:cTn id="53" dur="1" fill="hold">
                                          <p:stCondLst>
                                            <p:cond delay="0"/>
                                          </p:stCondLst>
                                        </p:cTn>
                                        <p:tgtEl>
                                          <p:spTgt spid="16"/>
                                        </p:tgtEl>
                                        <p:attrNameLst>
                                          <p:attrName>style.visibility</p:attrName>
                                        </p:attrNameLst>
                                      </p:cBhvr>
                                      <p:to>
                                        <p:strVal val="visible"/>
                                      </p:to>
                                    </p:set>
                                    <p:anim calcmode="lin" valueType="num">
                                      <p:cBhvr additive="base">
                                        <p:cTn id="54" dur="500" fill="hold"/>
                                        <p:tgtEl>
                                          <p:spTgt spid="16"/>
                                        </p:tgtEl>
                                        <p:attrNameLst>
                                          <p:attrName>ppt_x</p:attrName>
                                        </p:attrNameLst>
                                      </p:cBhvr>
                                      <p:tavLst>
                                        <p:tav tm="0">
                                          <p:val>
                                            <p:strVal val="#ppt_x"/>
                                          </p:val>
                                        </p:tav>
                                        <p:tav tm="100000">
                                          <p:val>
                                            <p:strVal val="#ppt_x"/>
                                          </p:val>
                                        </p:tav>
                                      </p:tavLst>
                                    </p:anim>
                                    <p:anim calcmode="lin" valueType="num">
                                      <p:cBhvr additive="base">
                                        <p:cTn id="55" dur="500" fill="hold"/>
                                        <p:tgtEl>
                                          <p:spTgt spid="16"/>
                                        </p:tgtEl>
                                        <p:attrNameLst>
                                          <p:attrName>ppt_y</p:attrName>
                                        </p:attrNameLst>
                                      </p:cBhvr>
                                      <p:tavLst>
                                        <p:tav tm="0">
                                          <p:val>
                                            <p:strVal val="1+#ppt_h/2"/>
                                          </p:val>
                                        </p:tav>
                                        <p:tav tm="100000">
                                          <p:val>
                                            <p:strVal val="#ppt_y"/>
                                          </p:val>
                                        </p:tav>
                                      </p:tavLst>
                                    </p:anim>
                                  </p:childTnLst>
                                </p:cTn>
                              </p:par>
                              <p:par>
                                <p:cTn id="56" presetID="2" presetClass="entr" presetSubtype="4" fill="hold" grpId="0" nodeType="withEffect">
                                  <p:stCondLst>
                                    <p:cond delay="1000"/>
                                  </p:stCondLst>
                                  <p:childTnLst>
                                    <p:set>
                                      <p:cBhvr>
                                        <p:cTn id="57" dur="1" fill="hold">
                                          <p:stCondLst>
                                            <p:cond delay="0"/>
                                          </p:stCondLst>
                                        </p:cTn>
                                        <p:tgtEl>
                                          <p:spTgt spid="17"/>
                                        </p:tgtEl>
                                        <p:attrNameLst>
                                          <p:attrName>style.visibility</p:attrName>
                                        </p:attrNameLst>
                                      </p:cBhvr>
                                      <p:to>
                                        <p:strVal val="visible"/>
                                      </p:to>
                                    </p:set>
                                    <p:anim calcmode="lin" valueType="num">
                                      <p:cBhvr additive="base">
                                        <p:cTn id="58" dur="500" fill="hold"/>
                                        <p:tgtEl>
                                          <p:spTgt spid="17"/>
                                        </p:tgtEl>
                                        <p:attrNameLst>
                                          <p:attrName>ppt_x</p:attrName>
                                        </p:attrNameLst>
                                      </p:cBhvr>
                                      <p:tavLst>
                                        <p:tav tm="0">
                                          <p:val>
                                            <p:strVal val="#ppt_x"/>
                                          </p:val>
                                        </p:tav>
                                        <p:tav tm="100000">
                                          <p:val>
                                            <p:strVal val="#ppt_x"/>
                                          </p:val>
                                        </p:tav>
                                      </p:tavLst>
                                    </p:anim>
                                    <p:anim calcmode="lin" valueType="num">
                                      <p:cBhvr additive="base">
                                        <p:cTn id="59"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p:bldP spid="12" grpId="0"/>
      <p:bldP spid="13" grpId="0"/>
      <p:bldP spid="14" grpId="0"/>
      <p:bldP spid="15" grpId="0"/>
      <p:bldP spid="16" grpId="0"/>
      <p:bldP spid="17" grpId="0"/>
      <p:bldP spid="23" grpId="0"/>
      <p:bldP spid="24" grpId="0"/>
      <p:bldP spid="2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项目特色展示</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pic>
        <p:nvPicPr>
          <p:cNvPr id="87" name="原创设计师QQ598969553      _4" descr="C:\Users\Administrator\Desktop\42401197420548406.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9115577" y="1858473"/>
            <a:ext cx="2078930" cy="1378659"/>
          </a:xfrm>
          <a:prstGeom prst="rect">
            <a:avLst/>
          </a:prstGeom>
          <a:noFill/>
          <a:extLst>
            <a:ext uri="{909E8E84-426E-40DD-AFC4-6F175D3DCCD1}">
              <a14:hiddenFill xmlns:a14="http://schemas.microsoft.com/office/drawing/2010/main">
                <a:solidFill>
                  <a:srgbClr val="FFFFFF"/>
                </a:solidFill>
              </a14:hiddenFill>
            </a:ext>
          </a:extLst>
        </p:spPr>
      </p:pic>
      <p:pic>
        <p:nvPicPr>
          <p:cNvPr id="88" name="原创设计师QQ598969553      _5" descr="C:\Users\Administrator\Desktop\W020100903381871082924.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94972" y="1911145"/>
            <a:ext cx="2105819" cy="1389841"/>
          </a:xfrm>
          <a:prstGeom prst="rect">
            <a:avLst/>
          </a:prstGeom>
          <a:noFill/>
          <a:extLst>
            <a:ext uri="{909E8E84-426E-40DD-AFC4-6F175D3DCCD1}">
              <a14:hiddenFill xmlns:a14="http://schemas.microsoft.com/office/drawing/2010/main">
                <a:solidFill>
                  <a:srgbClr val="FFFFFF"/>
                </a:solidFill>
              </a14:hiddenFill>
            </a:ext>
          </a:extLst>
        </p:spPr>
      </p:pic>
      <p:pic>
        <p:nvPicPr>
          <p:cNvPr id="89" name="原创设计师QQ598969553      _6" descr="C:\Users\Administrator\Desktop\42401197420548406.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578887" y="1858473"/>
            <a:ext cx="2089280" cy="1378659"/>
          </a:xfrm>
          <a:prstGeom prst="rect">
            <a:avLst/>
          </a:prstGeom>
          <a:noFill/>
          <a:extLst>
            <a:ext uri="{909E8E84-426E-40DD-AFC4-6F175D3DCCD1}">
              <a14:hiddenFill xmlns:a14="http://schemas.microsoft.com/office/drawing/2010/main">
                <a:solidFill>
                  <a:srgbClr val="FFFFFF"/>
                </a:solidFill>
              </a14:hiddenFill>
            </a:ext>
          </a:extLst>
        </p:spPr>
      </p:pic>
      <p:pic>
        <p:nvPicPr>
          <p:cNvPr id="90" name="原创设计师QQ598969553      _7" descr="C:\Users\Administrator\Desktop\W020100903381871082924.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44004" y="1911145"/>
            <a:ext cx="2105819" cy="1389841"/>
          </a:xfrm>
          <a:prstGeom prst="rect">
            <a:avLst/>
          </a:prstGeom>
          <a:noFill/>
          <a:extLst>
            <a:ext uri="{909E8E84-426E-40DD-AFC4-6F175D3DCCD1}">
              <a14:hiddenFill xmlns:a14="http://schemas.microsoft.com/office/drawing/2010/main">
                <a:solidFill>
                  <a:srgbClr val="FFFFFF"/>
                </a:solidFill>
              </a14:hiddenFill>
            </a:ext>
          </a:extLst>
        </p:spPr>
      </p:pic>
      <p:sp>
        <p:nvSpPr>
          <p:cNvPr id="91" name="原创设计师QQ598969553      _8"/>
          <p:cNvSpPr>
            <a:spLocks noChangeArrowheads="1"/>
          </p:cNvSpPr>
          <p:nvPr/>
        </p:nvSpPr>
        <p:spPr bwMode="auto">
          <a:xfrm>
            <a:off x="933589" y="3108051"/>
            <a:ext cx="2116234" cy="405133"/>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a:r>
              <a:rPr lang="zh-CN" altLang="en-US" sz="1800" dirty="0">
                <a:solidFill>
                  <a:srgbClr val="FFFFFF"/>
                </a:solidFill>
                <a:latin typeface="微软雅黑" panose="020B0503020204020204" pitchFamily="34" charset="-122"/>
                <a:ea typeface="微软雅黑" panose="020B0503020204020204" pitchFamily="34" charset="-122"/>
              </a:rPr>
              <a:t>产品一</a:t>
            </a:r>
            <a:endParaRPr lang="zh-CN" altLang="en-US" sz="1800" dirty="0">
              <a:solidFill>
                <a:srgbClr val="FFFFFF"/>
              </a:solidFill>
              <a:latin typeface="微软雅黑" panose="020B0503020204020204" pitchFamily="34" charset="-122"/>
              <a:ea typeface="微软雅黑" panose="020B0503020204020204" pitchFamily="34" charset="-122"/>
            </a:endParaRPr>
          </a:p>
        </p:txBody>
      </p:sp>
      <p:sp>
        <p:nvSpPr>
          <p:cNvPr id="92" name="原创设计师QQ598969553      _9"/>
          <p:cNvSpPr txBox="1">
            <a:spLocks noChangeArrowheads="1"/>
          </p:cNvSpPr>
          <p:nvPr/>
        </p:nvSpPr>
        <p:spPr bwMode="auto">
          <a:xfrm>
            <a:off x="805830" y="4484942"/>
            <a:ext cx="2375716" cy="1619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2937" tIns="56469" rIns="112937" bIns="56469"/>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lvl="0">
              <a:lnSpc>
                <a:spcPct val="150000"/>
              </a:lnSpc>
              <a:defRPr/>
            </a:pPr>
            <a:r>
              <a:rPr lang="zh-CN" altLang="en-US" sz="1400" dirty="0">
                <a:solidFill>
                  <a:schemeClr val="tx1">
                    <a:lumMod val="65000"/>
                    <a:lumOff val="35000"/>
                  </a:schemeClr>
                </a:solidFill>
                <a:latin typeface="微软雅黑" panose="020B0503020204020204" pitchFamily="34" charset="-122"/>
              </a:rPr>
              <a:t>单击此处添加对图片的说明文字单击此处添加对图片的说明文字</a:t>
            </a:r>
            <a:r>
              <a:rPr lang="en-US" altLang="zh-CN" sz="1400" dirty="0">
                <a:solidFill>
                  <a:schemeClr val="tx1">
                    <a:lumMod val="65000"/>
                    <a:lumOff val="35000"/>
                  </a:schemeClr>
                </a:solidFill>
                <a:latin typeface="微软雅黑" panose="020B0503020204020204" pitchFamily="34" charset="-122"/>
              </a:rPr>
              <a:t>.</a:t>
            </a:r>
            <a:endParaRPr lang="zh-CN" altLang="en-US" sz="1400" dirty="0">
              <a:solidFill>
                <a:schemeClr val="tx1">
                  <a:lumMod val="65000"/>
                  <a:lumOff val="35000"/>
                </a:schemeClr>
              </a:solidFill>
              <a:latin typeface="微软雅黑" panose="020B0503020204020204" pitchFamily="34" charset="-122"/>
            </a:endParaRPr>
          </a:p>
        </p:txBody>
      </p:sp>
      <p:sp>
        <p:nvSpPr>
          <p:cNvPr id="93" name="原创设计师QQ598969553      _10"/>
          <p:cNvSpPr>
            <a:spLocks noChangeArrowheads="1"/>
          </p:cNvSpPr>
          <p:nvPr/>
        </p:nvSpPr>
        <p:spPr bwMode="auto">
          <a:xfrm>
            <a:off x="3578887" y="3108051"/>
            <a:ext cx="2116234" cy="405133"/>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a:r>
              <a:rPr lang="zh-CN" altLang="en-US" sz="1800" dirty="0">
                <a:solidFill>
                  <a:srgbClr val="FFFFFF"/>
                </a:solidFill>
                <a:latin typeface="微软雅黑" panose="020B0503020204020204" pitchFamily="34" charset="-122"/>
                <a:ea typeface="微软雅黑" panose="020B0503020204020204" pitchFamily="34" charset="-122"/>
              </a:rPr>
              <a:t>产品二</a:t>
            </a:r>
            <a:endParaRPr lang="zh-CN" altLang="en-US" sz="1800" dirty="0">
              <a:solidFill>
                <a:srgbClr val="FFFFFF"/>
              </a:solidFill>
              <a:latin typeface="微软雅黑" panose="020B0503020204020204" pitchFamily="34" charset="-122"/>
              <a:ea typeface="微软雅黑" panose="020B0503020204020204" pitchFamily="34" charset="-122"/>
            </a:endParaRPr>
          </a:p>
        </p:txBody>
      </p:sp>
      <p:sp>
        <p:nvSpPr>
          <p:cNvPr id="94" name="原创设计师QQ598969553      _11"/>
          <p:cNvSpPr>
            <a:spLocks noChangeArrowheads="1"/>
          </p:cNvSpPr>
          <p:nvPr/>
        </p:nvSpPr>
        <p:spPr bwMode="auto">
          <a:xfrm>
            <a:off x="6294972" y="3098422"/>
            <a:ext cx="2116234" cy="405131"/>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a:r>
              <a:rPr lang="zh-CN" altLang="en-US" sz="1800" dirty="0">
                <a:solidFill>
                  <a:srgbClr val="FFFFFF"/>
                </a:solidFill>
                <a:latin typeface="微软雅黑" panose="020B0503020204020204" pitchFamily="34" charset="-122"/>
                <a:ea typeface="微软雅黑" panose="020B0503020204020204" pitchFamily="34" charset="-122"/>
              </a:rPr>
              <a:t>产品三</a:t>
            </a:r>
            <a:endParaRPr lang="zh-CN" altLang="en-US" sz="1800" dirty="0">
              <a:solidFill>
                <a:srgbClr val="FFFFFF"/>
              </a:solidFill>
              <a:latin typeface="微软雅黑" panose="020B0503020204020204" pitchFamily="34" charset="-122"/>
              <a:ea typeface="微软雅黑" panose="020B0503020204020204" pitchFamily="34" charset="-122"/>
            </a:endParaRPr>
          </a:p>
        </p:txBody>
      </p:sp>
      <p:sp>
        <p:nvSpPr>
          <p:cNvPr id="95" name="原创设计师QQ598969553      _12"/>
          <p:cNvSpPr>
            <a:spLocks noChangeArrowheads="1"/>
          </p:cNvSpPr>
          <p:nvPr/>
        </p:nvSpPr>
        <p:spPr bwMode="auto">
          <a:xfrm>
            <a:off x="9115577" y="3098421"/>
            <a:ext cx="2116234" cy="405131"/>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a:r>
              <a:rPr lang="zh-CN" altLang="en-US" sz="1800" dirty="0">
                <a:solidFill>
                  <a:srgbClr val="FFFFFF"/>
                </a:solidFill>
                <a:latin typeface="微软雅黑" panose="020B0503020204020204" pitchFamily="34" charset="-122"/>
                <a:ea typeface="微软雅黑" panose="020B0503020204020204" pitchFamily="34" charset="-122"/>
              </a:rPr>
              <a:t>产品四</a:t>
            </a:r>
            <a:endParaRPr lang="zh-CN" altLang="en-US" sz="1800" dirty="0">
              <a:solidFill>
                <a:srgbClr val="FFFFFF"/>
              </a:solidFill>
              <a:latin typeface="微软雅黑" panose="020B0503020204020204" pitchFamily="34" charset="-122"/>
              <a:ea typeface="微软雅黑" panose="020B0503020204020204" pitchFamily="34" charset="-122"/>
            </a:endParaRPr>
          </a:p>
        </p:txBody>
      </p:sp>
      <p:sp>
        <p:nvSpPr>
          <p:cNvPr id="96" name="原创设计师QQ598969553      _13"/>
          <p:cNvSpPr txBox="1">
            <a:spLocks noChangeArrowheads="1"/>
          </p:cNvSpPr>
          <p:nvPr/>
        </p:nvSpPr>
        <p:spPr bwMode="auto">
          <a:xfrm>
            <a:off x="6167214" y="4513061"/>
            <a:ext cx="2375716" cy="1619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2937" tIns="56469" rIns="112937" bIns="56469"/>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lvl="0">
              <a:lnSpc>
                <a:spcPct val="150000"/>
              </a:lnSpc>
              <a:defRPr/>
            </a:pPr>
            <a:r>
              <a:rPr lang="zh-CN" altLang="en-US" sz="1400" dirty="0">
                <a:solidFill>
                  <a:schemeClr val="tx1">
                    <a:lumMod val="65000"/>
                    <a:lumOff val="35000"/>
                  </a:schemeClr>
                </a:solidFill>
                <a:latin typeface="微软雅黑" panose="020B0503020204020204" pitchFamily="34" charset="-122"/>
              </a:rPr>
              <a:t>单击此处添加对图片的说明文字单击此处添加对图片的说明文字</a:t>
            </a:r>
            <a:r>
              <a:rPr lang="en-US" altLang="zh-CN" sz="1400" dirty="0">
                <a:solidFill>
                  <a:schemeClr val="tx1">
                    <a:lumMod val="65000"/>
                    <a:lumOff val="35000"/>
                  </a:schemeClr>
                </a:solidFill>
                <a:latin typeface="微软雅黑" panose="020B0503020204020204" pitchFamily="34" charset="-122"/>
              </a:rPr>
              <a:t>.</a:t>
            </a:r>
            <a:endParaRPr lang="zh-CN" altLang="en-US" sz="1400" dirty="0">
              <a:solidFill>
                <a:schemeClr val="tx1">
                  <a:lumMod val="65000"/>
                  <a:lumOff val="35000"/>
                </a:schemeClr>
              </a:solidFill>
              <a:latin typeface="微软雅黑" panose="020B0503020204020204" pitchFamily="34" charset="-122"/>
            </a:endParaRPr>
          </a:p>
        </p:txBody>
      </p:sp>
      <p:sp>
        <p:nvSpPr>
          <p:cNvPr id="97" name="原创设计师QQ598969553      _14"/>
          <p:cNvSpPr txBox="1">
            <a:spLocks noChangeArrowheads="1"/>
          </p:cNvSpPr>
          <p:nvPr/>
        </p:nvSpPr>
        <p:spPr bwMode="auto">
          <a:xfrm>
            <a:off x="3449146" y="4509914"/>
            <a:ext cx="2375716" cy="1619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2937" tIns="56469" rIns="112937" bIns="56469"/>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lvl="0">
              <a:lnSpc>
                <a:spcPct val="150000"/>
              </a:lnSpc>
              <a:defRPr/>
            </a:pPr>
            <a:r>
              <a:rPr lang="zh-CN" altLang="en-US" sz="1400" dirty="0">
                <a:solidFill>
                  <a:schemeClr val="tx1">
                    <a:lumMod val="65000"/>
                    <a:lumOff val="35000"/>
                  </a:schemeClr>
                </a:solidFill>
                <a:latin typeface="微软雅黑" panose="020B0503020204020204" pitchFamily="34" charset="-122"/>
              </a:rPr>
              <a:t>单击此处添加对图片的说明文字单击此处添加对图片的说明文字</a:t>
            </a:r>
            <a:r>
              <a:rPr lang="en-US" altLang="zh-CN" sz="1400" dirty="0">
                <a:solidFill>
                  <a:schemeClr val="tx1">
                    <a:lumMod val="65000"/>
                    <a:lumOff val="35000"/>
                  </a:schemeClr>
                </a:solidFill>
                <a:latin typeface="微软雅黑" panose="020B0503020204020204" pitchFamily="34" charset="-122"/>
              </a:rPr>
              <a:t>.</a:t>
            </a:r>
            <a:endParaRPr lang="zh-CN" altLang="en-US" sz="1400" dirty="0">
              <a:solidFill>
                <a:schemeClr val="tx1">
                  <a:lumMod val="65000"/>
                  <a:lumOff val="35000"/>
                </a:schemeClr>
              </a:solidFill>
              <a:latin typeface="微软雅黑" panose="020B0503020204020204" pitchFamily="34" charset="-122"/>
            </a:endParaRPr>
          </a:p>
        </p:txBody>
      </p:sp>
      <p:sp>
        <p:nvSpPr>
          <p:cNvPr id="98" name="原创设计师QQ598969553      _15"/>
          <p:cNvSpPr txBox="1">
            <a:spLocks noChangeArrowheads="1"/>
          </p:cNvSpPr>
          <p:nvPr/>
        </p:nvSpPr>
        <p:spPr bwMode="auto">
          <a:xfrm>
            <a:off x="9105227" y="4513061"/>
            <a:ext cx="2375716" cy="1619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2937" tIns="56469" rIns="112937" bIns="56469"/>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Bef>
                <a:spcPct val="20000"/>
              </a:spcBef>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lvl="0">
              <a:lnSpc>
                <a:spcPct val="150000"/>
              </a:lnSpc>
              <a:defRPr/>
            </a:pPr>
            <a:r>
              <a:rPr lang="zh-CN" altLang="en-US" sz="1400" dirty="0">
                <a:solidFill>
                  <a:schemeClr val="tx1">
                    <a:lumMod val="65000"/>
                    <a:lumOff val="35000"/>
                  </a:schemeClr>
                </a:solidFill>
                <a:latin typeface="微软雅黑" panose="020B0503020204020204" pitchFamily="34" charset="-122"/>
              </a:rPr>
              <a:t>单击此处添加对图片的说明文字单击此处添加对图片的说明文字</a:t>
            </a:r>
            <a:r>
              <a:rPr lang="en-US" altLang="zh-CN" sz="1400" dirty="0">
                <a:solidFill>
                  <a:schemeClr val="tx1">
                    <a:lumMod val="65000"/>
                    <a:lumOff val="35000"/>
                  </a:schemeClr>
                </a:solidFill>
                <a:latin typeface="微软雅黑" panose="020B0503020204020204" pitchFamily="34" charset="-122"/>
              </a:rPr>
              <a:t>.</a:t>
            </a:r>
            <a:endParaRPr lang="zh-CN" altLang="en-US" sz="1400" dirty="0">
              <a:solidFill>
                <a:schemeClr val="tx1">
                  <a:lumMod val="65000"/>
                  <a:lumOff val="35000"/>
                </a:schemeClr>
              </a:solidFill>
              <a:latin typeface="微软雅黑" panose="020B0503020204020204" pitchFamily="34" charset="-122"/>
            </a:endParaRPr>
          </a:p>
        </p:txBody>
      </p:sp>
      <p:grpSp>
        <p:nvGrpSpPr>
          <p:cNvPr id="99" name="原创设计师QQ598969553      _16"/>
          <p:cNvGrpSpPr/>
          <p:nvPr/>
        </p:nvGrpSpPr>
        <p:grpSpPr>
          <a:xfrm>
            <a:off x="888803" y="3958112"/>
            <a:ext cx="1702648" cy="404014"/>
            <a:chOff x="1793812" y="4421987"/>
            <a:chExt cx="1702648" cy="404014"/>
          </a:xfrm>
        </p:grpSpPr>
        <p:sp>
          <p:nvSpPr>
            <p:cNvPr id="100" name="圆角矩形 24"/>
            <p:cNvSpPr/>
            <p:nvPr/>
          </p:nvSpPr>
          <p:spPr>
            <a:xfrm>
              <a:off x="1793812" y="4421987"/>
              <a:ext cx="1702648" cy="404014"/>
            </a:xfrm>
            <a:prstGeom prst="roundRect">
              <a:avLst>
                <a:gd name="adj" fmla="val 50000"/>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sz="1800">
                <a:solidFill>
                  <a:prstClr val="black"/>
                </a:solidFill>
                <a:latin typeface="微软雅黑" panose="020B0503020204020204" pitchFamily="34" charset="-122"/>
                <a:ea typeface="微软雅黑" panose="020B0503020204020204" pitchFamily="34" charset="-122"/>
              </a:endParaRPr>
            </a:p>
          </p:txBody>
        </p:sp>
        <p:sp>
          <p:nvSpPr>
            <p:cNvPr id="101" name="文本框 48"/>
            <p:cNvSpPr txBox="1"/>
            <p:nvPr/>
          </p:nvSpPr>
          <p:spPr>
            <a:xfrm>
              <a:off x="2065738" y="4439328"/>
              <a:ext cx="1107996" cy="369332"/>
            </a:xfrm>
            <a:prstGeom prst="rect">
              <a:avLst/>
            </a:prstGeom>
            <a:noFill/>
          </p:spPr>
          <p:txBody>
            <a:bodyPr wrap="non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添加标题</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grpSp>
        <p:nvGrpSpPr>
          <p:cNvPr id="102" name="原创设计师QQ598969553      _17"/>
          <p:cNvGrpSpPr/>
          <p:nvPr/>
        </p:nvGrpSpPr>
        <p:grpSpPr>
          <a:xfrm>
            <a:off x="3550316" y="3958112"/>
            <a:ext cx="1702648" cy="404014"/>
            <a:chOff x="1793812" y="4421987"/>
            <a:chExt cx="1702648" cy="404014"/>
          </a:xfrm>
        </p:grpSpPr>
        <p:sp>
          <p:nvSpPr>
            <p:cNvPr id="103" name="圆角矩形 27"/>
            <p:cNvSpPr/>
            <p:nvPr/>
          </p:nvSpPr>
          <p:spPr>
            <a:xfrm>
              <a:off x="1793812" y="4421987"/>
              <a:ext cx="1702648" cy="404014"/>
            </a:xfrm>
            <a:prstGeom prst="roundRect">
              <a:avLst>
                <a:gd name="adj" fmla="val 50000"/>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04" name="文本框 48"/>
            <p:cNvSpPr txBox="1"/>
            <p:nvPr/>
          </p:nvSpPr>
          <p:spPr>
            <a:xfrm>
              <a:off x="2065738" y="4439328"/>
              <a:ext cx="1107996" cy="369332"/>
            </a:xfrm>
            <a:prstGeom prst="rect">
              <a:avLst/>
            </a:prstGeom>
            <a:noFill/>
          </p:spPr>
          <p:txBody>
            <a:bodyPr wrap="non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添加标题</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grpSp>
        <p:nvGrpSpPr>
          <p:cNvPr id="105" name="原创设计师QQ598969553      _18"/>
          <p:cNvGrpSpPr/>
          <p:nvPr/>
        </p:nvGrpSpPr>
        <p:grpSpPr>
          <a:xfrm>
            <a:off x="6294972" y="3958112"/>
            <a:ext cx="1702648" cy="404014"/>
            <a:chOff x="1793812" y="4421987"/>
            <a:chExt cx="1702648" cy="404014"/>
          </a:xfrm>
        </p:grpSpPr>
        <p:sp>
          <p:nvSpPr>
            <p:cNvPr id="106" name="圆角矩形 30"/>
            <p:cNvSpPr/>
            <p:nvPr/>
          </p:nvSpPr>
          <p:spPr>
            <a:xfrm>
              <a:off x="1793812" y="4421987"/>
              <a:ext cx="1702648" cy="404014"/>
            </a:xfrm>
            <a:prstGeom prst="roundRect">
              <a:avLst>
                <a:gd name="adj" fmla="val 50000"/>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sz="1800">
                <a:solidFill>
                  <a:prstClr val="black"/>
                </a:solidFill>
                <a:latin typeface="微软雅黑" panose="020B0503020204020204" pitchFamily="34" charset="-122"/>
                <a:ea typeface="微软雅黑" panose="020B0503020204020204" pitchFamily="34" charset="-122"/>
              </a:endParaRPr>
            </a:p>
          </p:txBody>
        </p:sp>
        <p:sp>
          <p:nvSpPr>
            <p:cNvPr id="107" name="文本框 48"/>
            <p:cNvSpPr txBox="1"/>
            <p:nvPr/>
          </p:nvSpPr>
          <p:spPr>
            <a:xfrm>
              <a:off x="2065738" y="4439328"/>
              <a:ext cx="1107996" cy="369332"/>
            </a:xfrm>
            <a:prstGeom prst="rect">
              <a:avLst/>
            </a:prstGeom>
            <a:noFill/>
          </p:spPr>
          <p:txBody>
            <a:bodyPr wrap="non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添加标题</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grpSp>
        <p:nvGrpSpPr>
          <p:cNvPr id="108" name="原创设计师QQ598969553      _19"/>
          <p:cNvGrpSpPr/>
          <p:nvPr/>
        </p:nvGrpSpPr>
        <p:grpSpPr>
          <a:xfrm>
            <a:off x="9115577" y="3958112"/>
            <a:ext cx="1702648" cy="404014"/>
            <a:chOff x="1793812" y="4421987"/>
            <a:chExt cx="1702648" cy="404014"/>
          </a:xfrm>
        </p:grpSpPr>
        <p:sp>
          <p:nvSpPr>
            <p:cNvPr id="109" name="圆角矩形 33"/>
            <p:cNvSpPr/>
            <p:nvPr/>
          </p:nvSpPr>
          <p:spPr>
            <a:xfrm>
              <a:off x="1793812" y="4421987"/>
              <a:ext cx="1702648" cy="404014"/>
            </a:xfrm>
            <a:prstGeom prst="roundRect">
              <a:avLst>
                <a:gd name="adj" fmla="val 50000"/>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endParaRPr>
            </a:p>
          </p:txBody>
        </p:sp>
        <p:sp>
          <p:nvSpPr>
            <p:cNvPr id="110" name="文本框 48"/>
            <p:cNvSpPr txBox="1"/>
            <p:nvPr/>
          </p:nvSpPr>
          <p:spPr>
            <a:xfrm>
              <a:off x="2065738" y="4439328"/>
              <a:ext cx="1107996" cy="369332"/>
            </a:xfrm>
            <a:prstGeom prst="rect">
              <a:avLst/>
            </a:prstGeom>
            <a:noFill/>
          </p:spPr>
          <p:txBody>
            <a:bodyPr wrap="none"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添加标题</a:t>
              </a:r>
              <a:endParaRPr lang="zh-CN" altLang="en-US" sz="18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additive="base">
                                        <p:cTn id="7" dur="500" fill="hold"/>
                                        <p:tgtEl>
                                          <p:spTgt spid="91"/>
                                        </p:tgtEl>
                                        <p:attrNameLst>
                                          <p:attrName>ppt_x</p:attrName>
                                        </p:attrNameLst>
                                      </p:cBhvr>
                                      <p:tavLst>
                                        <p:tav tm="0">
                                          <p:val>
                                            <p:strVal val="#ppt_x"/>
                                          </p:val>
                                        </p:tav>
                                        <p:tav tm="100000">
                                          <p:val>
                                            <p:strVal val="#ppt_x"/>
                                          </p:val>
                                        </p:tav>
                                      </p:tavLst>
                                    </p:anim>
                                    <p:anim calcmode="lin" valueType="num">
                                      <p:cBhvr additive="base">
                                        <p:cTn id="8" dur="500" fill="hold"/>
                                        <p:tgtEl>
                                          <p:spTgt spid="91"/>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90"/>
                                        </p:tgtEl>
                                        <p:attrNameLst>
                                          <p:attrName>style.visibility</p:attrName>
                                        </p:attrNameLst>
                                      </p:cBhvr>
                                      <p:to>
                                        <p:strVal val="visible"/>
                                      </p:to>
                                    </p:set>
                                    <p:animEffect transition="in" filter="wipe(down)">
                                      <p:cBhvr>
                                        <p:cTn id="12" dur="500"/>
                                        <p:tgtEl>
                                          <p:spTgt spid="90"/>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92"/>
                                        </p:tgtEl>
                                        <p:attrNameLst>
                                          <p:attrName>style.visibility</p:attrName>
                                        </p:attrNameLst>
                                      </p:cBhvr>
                                      <p:to>
                                        <p:strVal val="visible"/>
                                      </p:to>
                                    </p:set>
                                    <p:animEffect transition="in" filter="wipe(left)">
                                      <p:cBhvr>
                                        <p:cTn id="16" dur="500"/>
                                        <p:tgtEl>
                                          <p:spTgt spid="92"/>
                                        </p:tgtEl>
                                      </p:cBhvr>
                                    </p:animEffect>
                                  </p:childTnLst>
                                </p:cTn>
                              </p:par>
                            </p:childTnLst>
                          </p:cTn>
                        </p:par>
                        <p:par>
                          <p:cTn id="17" fill="hold">
                            <p:stCondLst>
                              <p:cond delay="1500"/>
                            </p:stCondLst>
                            <p:childTnLst>
                              <p:par>
                                <p:cTn id="18" presetID="2" presetClass="entr" presetSubtype="1" fill="hold" grpId="0" nodeType="afterEffect">
                                  <p:stCondLst>
                                    <p:cond delay="0"/>
                                  </p:stCondLst>
                                  <p:childTnLst>
                                    <p:set>
                                      <p:cBhvr>
                                        <p:cTn id="19" dur="1" fill="hold">
                                          <p:stCondLst>
                                            <p:cond delay="0"/>
                                          </p:stCondLst>
                                        </p:cTn>
                                        <p:tgtEl>
                                          <p:spTgt spid="93"/>
                                        </p:tgtEl>
                                        <p:attrNameLst>
                                          <p:attrName>style.visibility</p:attrName>
                                        </p:attrNameLst>
                                      </p:cBhvr>
                                      <p:to>
                                        <p:strVal val="visible"/>
                                      </p:to>
                                    </p:set>
                                    <p:anim calcmode="lin" valueType="num">
                                      <p:cBhvr additive="base">
                                        <p:cTn id="20" dur="500" fill="hold"/>
                                        <p:tgtEl>
                                          <p:spTgt spid="93"/>
                                        </p:tgtEl>
                                        <p:attrNameLst>
                                          <p:attrName>ppt_x</p:attrName>
                                        </p:attrNameLst>
                                      </p:cBhvr>
                                      <p:tavLst>
                                        <p:tav tm="0">
                                          <p:val>
                                            <p:strVal val="#ppt_x"/>
                                          </p:val>
                                        </p:tav>
                                        <p:tav tm="100000">
                                          <p:val>
                                            <p:strVal val="#ppt_x"/>
                                          </p:val>
                                        </p:tav>
                                      </p:tavLst>
                                    </p:anim>
                                    <p:anim calcmode="lin" valueType="num">
                                      <p:cBhvr additive="base">
                                        <p:cTn id="21" dur="500" fill="hold"/>
                                        <p:tgtEl>
                                          <p:spTgt spid="93"/>
                                        </p:tgtEl>
                                        <p:attrNameLst>
                                          <p:attrName>ppt_y</p:attrName>
                                        </p:attrNameLst>
                                      </p:cBhvr>
                                      <p:tavLst>
                                        <p:tav tm="0">
                                          <p:val>
                                            <p:strVal val="0-#ppt_h/2"/>
                                          </p:val>
                                        </p:tav>
                                        <p:tav tm="100000">
                                          <p:val>
                                            <p:strVal val="#ppt_y"/>
                                          </p:val>
                                        </p:tav>
                                      </p:tavLst>
                                    </p:anim>
                                  </p:childTnLst>
                                </p:cTn>
                              </p:par>
                            </p:childTnLst>
                          </p:cTn>
                        </p:par>
                        <p:par>
                          <p:cTn id="22" fill="hold">
                            <p:stCondLst>
                              <p:cond delay="2000"/>
                            </p:stCondLst>
                            <p:childTnLst>
                              <p:par>
                                <p:cTn id="23" presetID="22" presetClass="entr" presetSubtype="4" fill="hold" nodeType="afterEffect">
                                  <p:stCondLst>
                                    <p:cond delay="0"/>
                                  </p:stCondLst>
                                  <p:childTnLst>
                                    <p:set>
                                      <p:cBhvr>
                                        <p:cTn id="24" dur="1" fill="hold">
                                          <p:stCondLst>
                                            <p:cond delay="0"/>
                                          </p:stCondLst>
                                        </p:cTn>
                                        <p:tgtEl>
                                          <p:spTgt spid="89"/>
                                        </p:tgtEl>
                                        <p:attrNameLst>
                                          <p:attrName>style.visibility</p:attrName>
                                        </p:attrNameLst>
                                      </p:cBhvr>
                                      <p:to>
                                        <p:strVal val="visible"/>
                                      </p:to>
                                    </p:set>
                                    <p:animEffect transition="in" filter="wipe(down)">
                                      <p:cBhvr>
                                        <p:cTn id="25" dur="500"/>
                                        <p:tgtEl>
                                          <p:spTgt spid="89"/>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97"/>
                                        </p:tgtEl>
                                        <p:attrNameLst>
                                          <p:attrName>style.visibility</p:attrName>
                                        </p:attrNameLst>
                                      </p:cBhvr>
                                      <p:to>
                                        <p:strVal val="visible"/>
                                      </p:to>
                                    </p:set>
                                    <p:animEffect transition="in" filter="wipe(left)">
                                      <p:cBhvr>
                                        <p:cTn id="29" dur="500"/>
                                        <p:tgtEl>
                                          <p:spTgt spid="97"/>
                                        </p:tgtEl>
                                      </p:cBhvr>
                                    </p:animEffect>
                                  </p:childTnLst>
                                </p:cTn>
                              </p:par>
                            </p:childTnLst>
                          </p:cTn>
                        </p:par>
                        <p:par>
                          <p:cTn id="30" fill="hold">
                            <p:stCondLst>
                              <p:cond delay="3000"/>
                            </p:stCondLst>
                            <p:childTnLst>
                              <p:par>
                                <p:cTn id="31" presetID="2" presetClass="entr" presetSubtype="4" fill="hold" grpId="0" nodeType="afterEffect">
                                  <p:stCondLst>
                                    <p:cond delay="0"/>
                                  </p:stCondLst>
                                  <p:childTnLst>
                                    <p:set>
                                      <p:cBhvr>
                                        <p:cTn id="32" dur="1" fill="hold">
                                          <p:stCondLst>
                                            <p:cond delay="0"/>
                                          </p:stCondLst>
                                        </p:cTn>
                                        <p:tgtEl>
                                          <p:spTgt spid="94"/>
                                        </p:tgtEl>
                                        <p:attrNameLst>
                                          <p:attrName>style.visibility</p:attrName>
                                        </p:attrNameLst>
                                      </p:cBhvr>
                                      <p:to>
                                        <p:strVal val="visible"/>
                                      </p:to>
                                    </p:set>
                                    <p:anim calcmode="lin" valueType="num">
                                      <p:cBhvr additive="base">
                                        <p:cTn id="33" dur="500" fill="hold"/>
                                        <p:tgtEl>
                                          <p:spTgt spid="94"/>
                                        </p:tgtEl>
                                        <p:attrNameLst>
                                          <p:attrName>ppt_x</p:attrName>
                                        </p:attrNameLst>
                                      </p:cBhvr>
                                      <p:tavLst>
                                        <p:tav tm="0">
                                          <p:val>
                                            <p:strVal val="#ppt_x"/>
                                          </p:val>
                                        </p:tav>
                                        <p:tav tm="100000">
                                          <p:val>
                                            <p:strVal val="#ppt_x"/>
                                          </p:val>
                                        </p:tav>
                                      </p:tavLst>
                                    </p:anim>
                                    <p:anim calcmode="lin" valueType="num">
                                      <p:cBhvr additive="base">
                                        <p:cTn id="34" dur="500" fill="hold"/>
                                        <p:tgtEl>
                                          <p:spTgt spid="94"/>
                                        </p:tgtEl>
                                        <p:attrNameLst>
                                          <p:attrName>ppt_y</p:attrName>
                                        </p:attrNameLst>
                                      </p:cBhvr>
                                      <p:tavLst>
                                        <p:tav tm="0">
                                          <p:val>
                                            <p:strVal val="1+#ppt_h/2"/>
                                          </p:val>
                                        </p:tav>
                                        <p:tav tm="100000">
                                          <p:val>
                                            <p:strVal val="#ppt_y"/>
                                          </p:val>
                                        </p:tav>
                                      </p:tavLst>
                                    </p:anim>
                                  </p:childTnLst>
                                </p:cTn>
                              </p:par>
                            </p:childTnLst>
                          </p:cTn>
                        </p:par>
                        <p:par>
                          <p:cTn id="35" fill="hold">
                            <p:stCondLst>
                              <p:cond delay="3500"/>
                            </p:stCondLst>
                            <p:childTnLst>
                              <p:par>
                                <p:cTn id="36" presetID="22" presetClass="entr" presetSubtype="4" fill="hold" nodeType="afterEffect">
                                  <p:stCondLst>
                                    <p:cond delay="0"/>
                                  </p:stCondLst>
                                  <p:childTnLst>
                                    <p:set>
                                      <p:cBhvr>
                                        <p:cTn id="37" dur="1" fill="hold">
                                          <p:stCondLst>
                                            <p:cond delay="0"/>
                                          </p:stCondLst>
                                        </p:cTn>
                                        <p:tgtEl>
                                          <p:spTgt spid="88"/>
                                        </p:tgtEl>
                                        <p:attrNameLst>
                                          <p:attrName>style.visibility</p:attrName>
                                        </p:attrNameLst>
                                      </p:cBhvr>
                                      <p:to>
                                        <p:strVal val="visible"/>
                                      </p:to>
                                    </p:set>
                                    <p:animEffect transition="in" filter="wipe(down)">
                                      <p:cBhvr>
                                        <p:cTn id="38" dur="500"/>
                                        <p:tgtEl>
                                          <p:spTgt spid="88"/>
                                        </p:tgtEl>
                                      </p:cBhvr>
                                    </p:animEffect>
                                  </p:childTnLst>
                                </p:cTn>
                              </p:par>
                            </p:childTnLst>
                          </p:cTn>
                        </p:par>
                        <p:par>
                          <p:cTn id="39" fill="hold">
                            <p:stCondLst>
                              <p:cond delay="4000"/>
                            </p:stCondLst>
                            <p:childTnLst>
                              <p:par>
                                <p:cTn id="40" presetID="22" presetClass="entr" presetSubtype="8" fill="hold" grpId="0" nodeType="afterEffect">
                                  <p:stCondLst>
                                    <p:cond delay="0"/>
                                  </p:stCondLst>
                                  <p:childTnLst>
                                    <p:set>
                                      <p:cBhvr>
                                        <p:cTn id="41" dur="1" fill="hold">
                                          <p:stCondLst>
                                            <p:cond delay="0"/>
                                          </p:stCondLst>
                                        </p:cTn>
                                        <p:tgtEl>
                                          <p:spTgt spid="96"/>
                                        </p:tgtEl>
                                        <p:attrNameLst>
                                          <p:attrName>style.visibility</p:attrName>
                                        </p:attrNameLst>
                                      </p:cBhvr>
                                      <p:to>
                                        <p:strVal val="visible"/>
                                      </p:to>
                                    </p:set>
                                    <p:animEffect transition="in" filter="wipe(left)">
                                      <p:cBhvr>
                                        <p:cTn id="42" dur="500"/>
                                        <p:tgtEl>
                                          <p:spTgt spid="96"/>
                                        </p:tgtEl>
                                      </p:cBhvr>
                                    </p:animEffect>
                                  </p:childTnLst>
                                </p:cTn>
                              </p:par>
                            </p:childTnLst>
                          </p:cTn>
                        </p:par>
                        <p:par>
                          <p:cTn id="43" fill="hold">
                            <p:stCondLst>
                              <p:cond delay="4500"/>
                            </p:stCondLst>
                            <p:childTnLst>
                              <p:par>
                                <p:cTn id="44" presetID="2" presetClass="entr" presetSubtype="4" fill="hold" grpId="0" nodeType="afterEffect">
                                  <p:stCondLst>
                                    <p:cond delay="0"/>
                                  </p:stCondLst>
                                  <p:childTnLst>
                                    <p:set>
                                      <p:cBhvr>
                                        <p:cTn id="45" dur="1" fill="hold">
                                          <p:stCondLst>
                                            <p:cond delay="0"/>
                                          </p:stCondLst>
                                        </p:cTn>
                                        <p:tgtEl>
                                          <p:spTgt spid="95"/>
                                        </p:tgtEl>
                                        <p:attrNameLst>
                                          <p:attrName>style.visibility</p:attrName>
                                        </p:attrNameLst>
                                      </p:cBhvr>
                                      <p:to>
                                        <p:strVal val="visible"/>
                                      </p:to>
                                    </p:set>
                                    <p:anim calcmode="lin" valueType="num">
                                      <p:cBhvr additive="base">
                                        <p:cTn id="46" dur="500" fill="hold"/>
                                        <p:tgtEl>
                                          <p:spTgt spid="95"/>
                                        </p:tgtEl>
                                        <p:attrNameLst>
                                          <p:attrName>ppt_x</p:attrName>
                                        </p:attrNameLst>
                                      </p:cBhvr>
                                      <p:tavLst>
                                        <p:tav tm="0">
                                          <p:val>
                                            <p:strVal val="#ppt_x"/>
                                          </p:val>
                                        </p:tav>
                                        <p:tav tm="100000">
                                          <p:val>
                                            <p:strVal val="#ppt_x"/>
                                          </p:val>
                                        </p:tav>
                                      </p:tavLst>
                                    </p:anim>
                                    <p:anim calcmode="lin" valueType="num">
                                      <p:cBhvr additive="base">
                                        <p:cTn id="47" dur="500" fill="hold"/>
                                        <p:tgtEl>
                                          <p:spTgt spid="95"/>
                                        </p:tgtEl>
                                        <p:attrNameLst>
                                          <p:attrName>ppt_y</p:attrName>
                                        </p:attrNameLst>
                                      </p:cBhvr>
                                      <p:tavLst>
                                        <p:tav tm="0">
                                          <p:val>
                                            <p:strVal val="1+#ppt_h/2"/>
                                          </p:val>
                                        </p:tav>
                                        <p:tav tm="100000">
                                          <p:val>
                                            <p:strVal val="#ppt_y"/>
                                          </p:val>
                                        </p:tav>
                                      </p:tavLst>
                                    </p:anim>
                                  </p:childTnLst>
                                </p:cTn>
                              </p:par>
                            </p:childTnLst>
                          </p:cTn>
                        </p:par>
                        <p:par>
                          <p:cTn id="48" fill="hold">
                            <p:stCondLst>
                              <p:cond delay="5000"/>
                            </p:stCondLst>
                            <p:childTnLst>
                              <p:par>
                                <p:cTn id="49" presetID="22" presetClass="entr" presetSubtype="4" fill="hold" nodeType="afterEffect">
                                  <p:stCondLst>
                                    <p:cond delay="0"/>
                                  </p:stCondLst>
                                  <p:childTnLst>
                                    <p:set>
                                      <p:cBhvr>
                                        <p:cTn id="50" dur="1" fill="hold">
                                          <p:stCondLst>
                                            <p:cond delay="0"/>
                                          </p:stCondLst>
                                        </p:cTn>
                                        <p:tgtEl>
                                          <p:spTgt spid="87"/>
                                        </p:tgtEl>
                                        <p:attrNameLst>
                                          <p:attrName>style.visibility</p:attrName>
                                        </p:attrNameLst>
                                      </p:cBhvr>
                                      <p:to>
                                        <p:strVal val="visible"/>
                                      </p:to>
                                    </p:set>
                                    <p:animEffect transition="in" filter="wipe(down)">
                                      <p:cBhvr>
                                        <p:cTn id="51" dur="500"/>
                                        <p:tgtEl>
                                          <p:spTgt spid="87"/>
                                        </p:tgtEl>
                                      </p:cBhvr>
                                    </p:animEffect>
                                  </p:childTnLst>
                                </p:cTn>
                              </p:par>
                            </p:childTnLst>
                          </p:cTn>
                        </p:par>
                        <p:par>
                          <p:cTn id="52" fill="hold">
                            <p:stCondLst>
                              <p:cond delay="5500"/>
                            </p:stCondLst>
                            <p:childTnLst>
                              <p:par>
                                <p:cTn id="53" presetID="22" presetClass="entr" presetSubtype="8" fill="hold" grpId="0" nodeType="afterEffect">
                                  <p:stCondLst>
                                    <p:cond delay="0"/>
                                  </p:stCondLst>
                                  <p:childTnLst>
                                    <p:set>
                                      <p:cBhvr>
                                        <p:cTn id="54" dur="1" fill="hold">
                                          <p:stCondLst>
                                            <p:cond delay="0"/>
                                          </p:stCondLst>
                                        </p:cTn>
                                        <p:tgtEl>
                                          <p:spTgt spid="98"/>
                                        </p:tgtEl>
                                        <p:attrNameLst>
                                          <p:attrName>style.visibility</p:attrName>
                                        </p:attrNameLst>
                                      </p:cBhvr>
                                      <p:to>
                                        <p:strVal val="visible"/>
                                      </p:to>
                                    </p:set>
                                    <p:animEffect transition="in" filter="wipe(left)">
                                      <p:cBhvr>
                                        <p:cTn id="55" dur="500"/>
                                        <p:tgtEl>
                                          <p:spTgt spid="98"/>
                                        </p:tgtEl>
                                      </p:cBhvr>
                                    </p:animEffect>
                                  </p:childTnLst>
                                </p:cTn>
                              </p:par>
                              <p:par>
                                <p:cTn id="56" presetID="47" presetClass="entr" presetSubtype="0" fill="hold" nodeType="withEffect">
                                  <p:stCondLst>
                                    <p:cond delay="0"/>
                                  </p:stCondLst>
                                  <p:childTnLst>
                                    <p:set>
                                      <p:cBhvr>
                                        <p:cTn id="57" dur="1" fill="hold">
                                          <p:stCondLst>
                                            <p:cond delay="0"/>
                                          </p:stCondLst>
                                        </p:cTn>
                                        <p:tgtEl>
                                          <p:spTgt spid="99"/>
                                        </p:tgtEl>
                                        <p:attrNameLst>
                                          <p:attrName>style.visibility</p:attrName>
                                        </p:attrNameLst>
                                      </p:cBhvr>
                                      <p:to>
                                        <p:strVal val="visible"/>
                                      </p:to>
                                    </p:set>
                                    <p:animEffect transition="in" filter="fade">
                                      <p:cBhvr>
                                        <p:cTn id="58" dur="500"/>
                                        <p:tgtEl>
                                          <p:spTgt spid="99"/>
                                        </p:tgtEl>
                                      </p:cBhvr>
                                    </p:animEffect>
                                    <p:anim calcmode="lin" valueType="num">
                                      <p:cBhvr>
                                        <p:cTn id="59" dur="500" fill="hold"/>
                                        <p:tgtEl>
                                          <p:spTgt spid="99"/>
                                        </p:tgtEl>
                                        <p:attrNameLst>
                                          <p:attrName>ppt_x</p:attrName>
                                        </p:attrNameLst>
                                      </p:cBhvr>
                                      <p:tavLst>
                                        <p:tav tm="0">
                                          <p:val>
                                            <p:strVal val="#ppt_x"/>
                                          </p:val>
                                        </p:tav>
                                        <p:tav tm="100000">
                                          <p:val>
                                            <p:strVal val="#ppt_x"/>
                                          </p:val>
                                        </p:tav>
                                      </p:tavLst>
                                    </p:anim>
                                    <p:anim calcmode="lin" valueType="num">
                                      <p:cBhvr>
                                        <p:cTn id="60" dur="500" fill="hold"/>
                                        <p:tgtEl>
                                          <p:spTgt spid="99"/>
                                        </p:tgtEl>
                                        <p:attrNameLst>
                                          <p:attrName>ppt_y</p:attrName>
                                        </p:attrNameLst>
                                      </p:cBhvr>
                                      <p:tavLst>
                                        <p:tav tm="0">
                                          <p:val>
                                            <p:strVal val="#ppt_y-.1"/>
                                          </p:val>
                                        </p:tav>
                                        <p:tav tm="100000">
                                          <p:val>
                                            <p:strVal val="#ppt_y"/>
                                          </p:val>
                                        </p:tav>
                                      </p:tavLst>
                                    </p:anim>
                                  </p:childTnLst>
                                </p:cTn>
                              </p:par>
                              <p:par>
                                <p:cTn id="61" presetID="47" presetClass="entr" presetSubtype="0" fill="hold" nodeType="withEffect">
                                  <p:stCondLst>
                                    <p:cond delay="0"/>
                                  </p:stCondLst>
                                  <p:childTnLst>
                                    <p:set>
                                      <p:cBhvr>
                                        <p:cTn id="62" dur="1" fill="hold">
                                          <p:stCondLst>
                                            <p:cond delay="0"/>
                                          </p:stCondLst>
                                        </p:cTn>
                                        <p:tgtEl>
                                          <p:spTgt spid="102"/>
                                        </p:tgtEl>
                                        <p:attrNameLst>
                                          <p:attrName>style.visibility</p:attrName>
                                        </p:attrNameLst>
                                      </p:cBhvr>
                                      <p:to>
                                        <p:strVal val="visible"/>
                                      </p:to>
                                    </p:set>
                                    <p:animEffect transition="in" filter="fade">
                                      <p:cBhvr>
                                        <p:cTn id="63" dur="500"/>
                                        <p:tgtEl>
                                          <p:spTgt spid="102"/>
                                        </p:tgtEl>
                                      </p:cBhvr>
                                    </p:animEffect>
                                    <p:anim calcmode="lin" valueType="num">
                                      <p:cBhvr>
                                        <p:cTn id="64" dur="500" fill="hold"/>
                                        <p:tgtEl>
                                          <p:spTgt spid="102"/>
                                        </p:tgtEl>
                                        <p:attrNameLst>
                                          <p:attrName>ppt_x</p:attrName>
                                        </p:attrNameLst>
                                      </p:cBhvr>
                                      <p:tavLst>
                                        <p:tav tm="0">
                                          <p:val>
                                            <p:strVal val="#ppt_x"/>
                                          </p:val>
                                        </p:tav>
                                        <p:tav tm="100000">
                                          <p:val>
                                            <p:strVal val="#ppt_x"/>
                                          </p:val>
                                        </p:tav>
                                      </p:tavLst>
                                    </p:anim>
                                    <p:anim calcmode="lin" valueType="num">
                                      <p:cBhvr>
                                        <p:cTn id="65" dur="500" fill="hold"/>
                                        <p:tgtEl>
                                          <p:spTgt spid="102"/>
                                        </p:tgtEl>
                                        <p:attrNameLst>
                                          <p:attrName>ppt_y</p:attrName>
                                        </p:attrNameLst>
                                      </p:cBhvr>
                                      <p:tavLst>
                                        <p:tav tm="0">
                                          <p:val>
                                            <p:strVal val="#ppt_y-.1"/>
                                          </p:val>
                                        </p:tav>
                                        <p:tav tm="100000">
                                          <p:val>
                                            <p:strVal val="#ppt_y"/>
                                          </p:val>
                                        </p:tav>
                                      </p:tavLst>
                                    </p:anim>
                                  </p:childTnLst>
                                </p:cTn>
                              </p:par>
                              <p:par>
                                <p:cTn id="66" presetID="47" presetClass="entr" presetSubtype="0" fill="hold" nodeType="withEffect">
                                  <p:stCondLst>
                                    <p:cond delay="0"/>
                                  </p:stCondLst>
                                  <p:childTnLst>
                                    <p:set>
                                      <p:cBhvr>
                                        <p:cTn id="67" dur="1" fill="hold">
                                          <p:stCondLst>
                                            <p:cond delay="0"/>
                                          </p:stCondLst>
                                        </p:cTn>
                                        <p:tgtEl>
                                          <p:spTgt spid="105"/>
                                        </p:tgtEl>
                                        <p:attrNameLst>
                                          <p:attrName>style.visibility</p:attrName>
                                        </p:attrNameLst>
                                      </p:cBhvr>
                                      <p:to>
                                        <p:strVal val="visible"/>
                                      </p:to>
                                    </p:set>
                                    <p:animEffect transition="in" filter="fade">
                                      <p:cBhvr>
                                        <p:cTn id="68" dur="500"/>
                                        <p:tgtEl>
                                          <p:spTgt spid="105"/>
                                        </p:tgtEl>
                                      </p:cBhvr>
                                    </p:animEffect>
                                    <p:anim calcmode="lin" valueType="num">
                                      <p:cBhvr>
                                        <p:cTn id="69" dur="500" fill="hold"/>
                                        <p:tgtEl>
                                          <p:spTgt spid="105"/>
                                        </p:tgtEl>
                                        <p:attrNameLst>
                                          <p:attrName>ppt_x</p:attrName>
                                        </p:attrNameLst>
                                      </p:cBhvr>
                                      <p:tavLst>
                                        <p:tav tm="0">
                                          <p:val>
                                            <p:strVal val="#ppt_x"/>
                                          </p:val>
                                        </p:tav>
                                        <p:tav tm="100000">
                                          <p:val>
                                            <p:strVal val="#ppt_x"/>
                                          </p:val>
                                        </p:tav>
                                      </p:tavLst>
                                    </p:anim>
                                    <p:anim calcmode="lin" valueType="num">
                                      <p:cBhvr>
                                        <p:cTn id="70" dur="500" fill="hold"/>
                                        <p:tgtEl>
                                          <p:spTgt spid="105"/>
                                        </p:tgtEl>
                                        <p:attrNameLst>
                                          <p:attrName>ppt_y</p:attrName>
                                        </p:attrNameLst>
                                      </p:cBhvr>
                                      <p:tavLst>
                                        <p:tav tm="0">
                                          <p:val>
                                            <p:strVal val="#ppt_y-.1"/>
                                          </p:val>
                                        </p:tav>
                                        <p:tav tm="100000">
                                          <p:val>
                                            <p:strVal val="#ppt_y"/>
                                          </p:val>
                                        </p:tav>
                                      </p:tavLst>
                                    </p:anim>
                                  </p:childTnLst>
                                </p:cTn>
                              </p:par>
                              <p:par>
                                <p:cTn id="71" presetID="47" presetClass="entr" presetSubtype="0" fill="hold" nodeType="withEffect">
                                  <p:stCondLst>
                                    <p:cond delay="0"/>
                                  </p:stCondLst>
                                  <p:childTnLst>
                                    <p:set>
                                      <p:cBhvr>
                                        <p:cTn id="72" dur="1" fill="hold">
                                          <p:stCondLst>
                                            <p:cond delay="0"/>
                                          </p:stCondLst>
                                        </p:cTn>
                                        <p:tgtEl>
                                          <p:spTgt spid="108"/>
                                        </p:tgtEl>
                                        <p:attrNameLst>
                                          <p:attrName>style.visibility</p:attrName>
                                        </p:attrNameLst>
                                      </p:cBhvr>
                                      <p:to>
                                        <p:strVal val="visible"/>
                                      </p:to>
                                    </p:set>
                                    <p:animEffect transition="in" filter="fade">
                                      <p:cBhvr>
                                        <p:cTn id="73" dur="500"/>
                                        <p:tgtEl>
                                          <p:spTgt spid="108"/>
                                        </p:tgtEl>
                                      </p:cBhvr>
                                    </p:animEffect>
                                    <p:anim calcmode="lin" valueType="num">
                                      <p:cBhvr>
                                        <p:cTn id="74" dur="500" fill="hold"/>
                                        <p:tgtEl>
                                          <p:spTgt spid="108"/>
                                        </p:tgtEl>
                                        <p:attrNameLst>
                                          <p:attrName>ppt_x</p:attrName>
                                        </p:attrNameLst>
                                      </p:cBhvr>
                                      <p:tavLst>
                                        <p:tav tm="0">
                                          <p:val>
                                            <p:strVal val="#ppt_x"/>
                                          </p:val>
                                        </p:tav>
                                        <p:tav tm="100000">
                                          <p:val>
                                            <p:strVal val="#ppt_x"/>
                                          </p:val>
                                        </p:tav>
                                      </p:tavLst>
                                    </p:anim>
                                    <p:anim calcmode="lin" valueType="num">
                                      <p:cBhvr>
                                        <p:cTn id="75" dur="500" fill="hold"/>
                                        <p:tgtEl>
                                          <p:spTgt spid="10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92" grpId="0"/>
      <p:bldP spid="93" grpId="0" animBg="1"/>
      <p:bldP spid="94" grpId="0" animBg="1"/>
      <p:bldP spid="95" grpId="0" animBg="1"/>
      <p:bldP spid="96" grpId="0"/>
      <p:bldP spid="97" grpId="0"/>
      <p:bldP spid="9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项目特色展示</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87" name="原创设计师QQ598969553      _4"/>
          <p:cNvSpPr/>
          <p:nvPr/>
        </p:nvSpPr>
        <p:spPr>
          <a:xfrm>
            <a:off x="622572" y="2023534"/>
            <a:ext cx="10946856" cy="3848900"/>
          </a:xfrm>
          <a:prstGeom prst="roundRect">
            <a:avLst>
              <a:gd name="adj" fmla="val 5228"/>
            </a:avLst>
          </a:prstGeom>
          <a:noFill/>
          <a:ln w="28575">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135" dirty="0">
              <a:solidFill>
                <a:schemeClr val="tx1">
                  <a:lumMod val="65000"/>
                  <a:lumOff val="35000"/>
                </a:schemeClr>
              </a:solidFill>
              <a:latin typeface="Agency FB" panose="020B0503020202020204" pitchFamily="34" charset="0"/>
            </a:endParaRPr>
          </a:p>
        </p:txBody>
      </p:sp>
      <p:cxnSp>
        <p:nvCxnSpPr>
          <p:cNvPr id="88" name="原创设计师QQ598969553      _5"/>
          <p:cNvCxnSpPr/>
          <p:nvPr/>
        </p:nvCxnSpPr>
        <p:spPr>
          <a:xfrm rot="16200000">
            <a:off x="3021121" y="3165595"/>
            <a:ext cx="786315" cy="0"/>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89" name="原创设计师QQ598969553      _6"/>
          <p:cNvSpPr txBox="1"/>
          <p:nvPr/>
        </p:nvSpPr>
        <p:spPr>
          <a:xfrm>
            <a:off x="753213" y="4089777"/>
            <a:ext cx="2633455" cy="1241174"/>
          </a:xfrm>
          <a:prstGeom prst="rect">
            <a:avLst/>
          </a:prstGeom>
          <a:noFill/>
        </p:spPr>
        <p:txBody>
          <a:bodyPr wrap="square" rtlCol="0">
            <a:spAutoFit/>
          </a:bodyPr>
          <a:lstStyle/>
          <a:p>
            <a:pPr algn="ctr" defTabSz="1375410"/>
            <a:r>
              <a:rPr lang="en-US" sz="1865" b="1" dirty="0">
                <a:solidFill>
                  <a:schemeClr val="tx1">
                    <a:lumMod val="65000"/>
                    <a:lumOff val="35000"/>
                  </a:schemeClr>
                </a:solidFill>
                <a:latin typeface="Agency FB" panose="020B0503020202020204" pitchFamily="34" charset="0"/>
              </a:rPr>
              <a:t>Web Design</a:t>
            </a:r>
            <a:endParaRPr lang="en-US" sz="1865" b="1" dirty="0">
              <a:solidFill>
                <a:schemeClr val="tx1">
                  <a:lumMod val="65000"/>
                  <a:lumOff val="35000"/>
                </a:schemeClr>
              </a:solidFill>
              <a:latin typeface="Agency FB" panose="020B0503020202020204" pitchFamily="34" charset="0"/>
            </a:endParaRPr>
          </a:p>
          <a:p>
            <a:pPr algn="ctr" defTabSz="1218565">
              <a:spcBef>
                <a:spcPct val="20000"/>
              </a:spcBef>
              <a:defRPr/>
            </a:pPr>
            <a:r>
              <a:rPr lang="en-US" sz="1335" dirty="0">
                <a:solidFill>
                  <a:schemeClr val="tx1">
                    <a:lumMod val="65000"/>
                    <a:lumOff val="35000"/>
                  </a:schemeClr>
                </a:solidFill>
                <a:latin typeface="Agency FB" panose="020B0503020202020204" pitchFamily="34" charset="0"/>
              </a:rPr>
              <a:t>There are many variations of Lorem Ipsum available, but the majority have suffered  There are many variations of Lorem</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Ipsum available,</a:t>
            </a:r>
            <a:endParaRPr lang="en-US" sz="1335" dirty="0">
              <a:solidFill>
                <a:schemeClr val="tx1">
                  <a:lumMod val="65000"/>
                  <a:lumOff val="35000"/>
                </a:schemeClr>
              </a:solidFill>
              <a:latin typeface="Agency FB" panose="020B0503020202020204" pitchFamily="34" charset="0"/>
            </a:endParaRPr>
          </a:p>
        </p:txBody>
      </p:sp>
      <p:sp>
        <p:nvSpPr>
          <p:cNvPr id="90" name="原创设计师QQ598969553      _7"/>
          <p:cNvSpPr/>
          <p:nvPr/>
        </p:nvSpPr>
        <p:spPr>
          <a:xfrm>
            <a:off x="1390488" y="2486140"/>
            <a:ext cx="1358909" cy="1358907"/>
          </a:xfrm>
          <a:prstGeom prst="ellipse">
            <a:avLst/>
          </a:prstGeom>
          <a:noFill/>
          <a:ln w="28575">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5335" dirty="0">
              <a:solidFill>
                <a:schemeClr val="tx1">
                  <a:lumMod val="65000"/>
                  <a:lumOff val="35000"/>
                </a:schemeClr>
              </a:solidFill>
              <a:latin typeface="Agency FB" panose="020B0503020202020204" pitchFamily="34" charset="0"/>
            </a:endParaRPr>
          </a:p>
        </p:txBody>
      </p:sp>
      <p:sp>
        <p:nvSpPr>
          <p:cNvPr id="91" name="原创设计师QQ598969553      _8"/>
          <p:cNvSpPr txBox="1"/>
          <p:nvPr/>
        </p:nvSpPr>
        <p:spPr>
          <a:xfrm>
            <a:off x="3424917" y="4089777"/>
            <a:ext cx="2688329" cy="1241174"/>
          </a:xfrm>
          <a:prstGeom prst="rect">
            <a:avLst/>
          </a:prstGeom>
          <a:noFill/>
        </p:spPr>
        <p:txBody>
          <a:bodyPr wrap="square" rtlCol="0">
            <a:spAutoFit/>
          </a:bodyPr>
          <a:lstStyle/>
          <a:p>
            <a:pPr algn="ctr" defTabSz="1375410"/>
            <a:r>
              <a:rPr lang="en-US" sz="1865" b="1" dirty="0">
                <a:solidFill>
                  <a:schemeClr val="tx1">
                    <a:lumMod val="65000"/>
                    <a:lumOff val="35000"/>
                  </a:schemeClr>
                </a:solidFill>
                <a:latin typeface="Agency FB" panose="020B0503020202020204" pitchFamily="34" charset="0"/>
              </a:rPr>
              <a:t>Mobile Apps</a:t>
            </a:r>
            <a:endParaRPr lang="en-US" sz="1865" b="1" dirty="0">
              <a:solidFill>
                <a:schemeClr val="tx1">
                  <a:lumMod val="65000"/>
                  <a:lumOff val="35000"/>
                </a:schemeClr>
              </a:solidFill>
              <a:latin typeface="Agency FB" panose="020B0503020202020204" pitchFamily="34" charset="0"/>
            </a:endParaRPr>
          </a:p>
          <a:p>
            <a:pPr algn="ctr" defTabSz="1218565">
              <a:spcBef>
                <a:spcPct val="20000"/>
              </a:spcBef>
              <a:defRPr/>
            </a:pPr>
            <a:r>
              <a:rPr lang="en-US" sz="1335" dirty="0">
                <a:solidFill>
                  <a:schemeClr val="tx1">
                    <a:lumMod val="65000"/>
                    <a:lumOff val="35000"/>
                  </a:schemeClr>
                </a:solidFill>
                <a:latin typeface="Agency FB" panose="020B0503020202020204" pitchFamily="34" charset="0"/>
              </a:rPr>
              <a:t>There are many variations of Lorem Ipsum available, but the majority have suffered  There are many variations of Lorem</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Ipsum available</a:t>
            </a:r>
            <a:endParaRPr lang="en-US" sz="1335" dirty="0">
              <a:solidFill>
                <a:schemeClr val="tx1">
                  <a:lumMod val="65000"/>
                  <a:lumOff val="35000"/>
                </a:schemeClr>
              </a:solidFill>
              <a:latin typeface="Agency FB" panose="020B0503020202020204" pitchFamily="34" charset="0"/>
            </a:endParaRPr>
          </a:p>
        </p:txBody>
      </p:sp>
      <p:sp>
        <p:nvSpPr>
          <p:cNvPr id="92" name="原创设计师QQ598969553      _9"/>
          <p:cNvSpPr/>
          <p:nvPr/>
        </p:nvSpPr>
        <p:spPr>
          <a:xfrm>
            <a:off x="4089627" y="2486140"/>
            <a:ext cx="1358909" cy="1358907"/>
          </a:xfrm>
          <a:prstGeom prst="ellipse">
            <a:avLst/>
          </a:prstGeom>
          <a:noFill/>
          <a:ln w="28575">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8000" dirty="0">
              <a:solidFill>
                <a:schemeClr val="tx1">
                  <a:lumMod val="65000"/>
                  <a:lumOff val="35000"/>
                </a:schemeClr>
              </a:solidFill>
              <a:latin typeface="Agency FB" panose="020B0503020202020204" pitchFamily="34" charset="0"/>
            </a:endParaRPr>
          </a:p>
        </p:txBody>
      </p:sp>
      <p:sp>
        <p:nvSpPr>
          <p:cNvPr id="93" name="原创设计师QQ598969553      _10"/>
          <p:cNvSpPr txBox="1"/>
          <p:nvPr/>
        </p:nvSpPr>
        <p:spPr>
          <a:xfrm>
            <a:off x="6151494" y="4089777"/>
            <a:ext cx="2666389" cy="1241174"/>
          </a:xfrm>
          <a:prstGeom prst="rect">
            <a:avLst/>
          </a:prstGeom>
          <a:noFill/>
        </p:spPr>
        <p:txBody>
          <a:bodyPr wrap="square" rtlCol="0">
            <a:spAutoFit/>
          </a:bodyPr>
          <a:lstStyle/>
          <a:p>
            <a:pPr algn="ctr" defTabSz="1375410"/>
            <a:r>
              <a:rPr lang="en-US" sz="1865" b="1" dirty="0">
                <a:solidFill>
                  <a:schemeClr val="tx1">
                    <a:lumMod val="65000"/>
                    <a:lumOff val="35000"/>
                  </a:schemeClr>
                </a:solidFill>
                <a:latin typeface="Agency FB" panose="020B0503020202020204" pitchFamily="34" charset="0"/>
              </a:rPr>
              <a:t>Data Analysis</a:t>
            </a:r>
            <a:endParaRPr lang="en-US" sz="1865" b="1" dirty="0">
              <a:solidFill>
                <a:schemeClr val="tx1">
                  <a:lumMod val="65000"/>
                  <a:lumOff val="35000"/>
                </a:schemeClr>
              </a:solidFill>
              <a:latin typeface="Agency FB" panose="020B0503020202020204" pitchFamily="34" charset="0"/>
            </a:endParaRPr>
          </a:p>
          <a:p>
            <a:pPr algn="ctr" defTabSz="1218565">
              <a:spcBef>
                <a:spcPct val="20000"/>
              </a:spcBef>
              <a:defRPr/>
            </a:pPr>
            <a:r>
              <a:rPr lang="en-US" sz="1335" dirty="0">
                <a:solidFill>
                  <a:schemeClr val="tx1">
                    <a:lumMod val="65000"/>
                    <a:lumOff val="35000"/>
                  </a:schemeClr>
                </a:solidFill>
                <a:latin typeface="Agency FB" panose="020B0503020202020204" pitchFamily="34" charset="0"/>
              </a:rPr>
              <a:t>There are many variations of Lorem Ipsum available, but the majority have suffered  There are many variations of Lorem</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Ipsum available</a:t>
            </a:r>
            <a:endParaRPr lang="en-US" sz="1335" dirty="0">
              <a:solidFill>
                <a:schemeClr val="tx1">
                  <a:lumMod val="65000"/>
                  <a:lumOff val="35000"/>
                </a:schemeClr>
              </a:solidFill>
              <a:latin typeface="Agency FB" panose="020B0503020202020204" pitchFamily="34" charset="0"/>
            </a:endParaRPr>
          </a:p>
        </p:txBody>
      </p:sp>
      <p:sp>
        <p:nvSpPr>
          <p:cNvPr id="94" name="原创设计师QQ598969553      _11"/>
          <p:cNvSpPr/>
          <p:nvPr/>
        </p:nvSpPr>
        <p:spPr>
          <a:xfrm>
            <a:off x="6805236" y="2486140"/>
            <a:ext cx="1358909" cy="1358907"/>
          </a:xfrm>
          <a:prstGeom prst="ellipse">
            <a:avLst/>
          </a:prstGeom>
          <a:noFill/>
          <a:ln w="28575">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5335" dirty="0">
              <a:solidFill>
                <a:schemeClr val="tx1">
                  <a:lumMod val="65000"/>
                  <a:lumOff val="35000"/>
                </a:schemeClr>
              </a:solidFill>
              <a:latin typeface="Agency FB" panose="020B0503020202020204" pitchFamily="34" charset="0"/>
              <a:cs typeface="+mj-cs"/>
            </a:endParaRPr>
          </a:p>
        </p:txBody>
      </p:sp>
      <p:sp>
        <p:nvSpPr>
          <p:cNvPr id="95" name="原创设计师QQ598969553      _12"/>
          <p:cNvSpPr txBox="1"/>
          <p:nvPr/>
        </p:nvSpPr>
        <p:spPr>
          <a:xfrm>
            <a:off x="8856135" y="4089777"/>
            <a:ext cx="2556644" cy="1241174"/>
          </a:xfrm>
          <a:prstGeom prst="rect">
            <a:avLst/>
          </a:prstGeom>
          <a:noFill/>
        </p:spPr>
        <p:txBody>
          <a:bodyPr wrap="square" rtlCol="0">
            <a:spAutoFit/>
          </a:bodyPr>
          <a:lstStyle/>
          <a:p>
            <a:pPr algn="ctr" defTabSz="1375410"/>
            <a:r>
              <a:rPr lang="en-US" sz="1865" b="1" dirty="0">
                <a:solidFill>
                  <a:schemeClr val="tx1">
                    <a:lumMod val="65000"/>
                    <a:lumOff val="35000"/>
                  </a:schemeClr>
                </a:solidFill>
                <a:latin typeface="Agency FB" panose="020B0503020202020204" pitchFamily="34" charset="0"/>
              </a:rPr>
              <a:t>Management</a:t>
            </a:r>
            <a:endParaRPr lang="en-US" sz="1865" b="1" dirty="0">
              <a:solidFill>
                <a:schemeClr val="tx1">
                  <a:lumMod val="65000"/>
                  <a:lumOff val="35000"/>
                </a:schemeClr>
              </a:solidFill>
              <a:latin typeface="Agency FB" panose="020B0503020202020204" pitchFamily="34" charset="0"/>
            </a:endParaRPr>
          </a:p>
          <a:p>
            <a:pPr algn="ctr" defTabSz="1218565">
              <a:spcBef>
                <a:spcPct val="20000"/>
              </a:spcBef>
              <a:defRPr/>
            </a:pPr>
            <a:r>
              <a:rPr lang="en-US" sz="1335" dirty="0">
                <a:solidFill>
                  <a:schemeClr val="tx1">
                    <a:lumMod val="65000"/>
                    <a:lumOff val="35000"/>
                  </a:schemeClr>
                </a:solidFill>
                <a:latin typeface="Agency FB" panose="020B0503020202020204" pitchFamily="34" charset="0"/>
              </a:rPr>
              <a:t>There are many variations of Lorem Ipsum available, but the majority have suffered  There are many variations of Lorem</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 Ipsum available</a:t>
            </a:r>
            <a:endParaRPr lang="en-US" sz="1335" dirty="0">
              <a:solidFill>
                <a:schemeClr val="tx1">
                  <a:lumMod val="65000"/>
                  <a:lumOff val="35000"/>
                </a:schemeClr>
              </a:solidFill>
              <a:latin typeface="Agency FB" panose="020B0503020202020204" pitchFamily="34" charset="0"/>
            </a:endParaRPr>
          </a:p>
        </p:txBody>
      </p:sp>
      <p:sp>
        <p:nvSpPr>
          <p:cNvPr id="96" name="原创设计师QQ598969553      _13"/>
          <p:cNvSpPr/>
          <p:nvPr/>
        </p:nvSpPr>
        <p:spPr>
          <a:xfrm>
            <a:off x="9455003" y="2486140"/>
            <a:ext cx="1358909" cy="1358907"/>
          </a:xfrm>
          <a:prstGeom prst="ellipse">
            <a:avLst/>
          </a:prstGeom>
          <a:noFill/>
          <a:ln w="28575">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5335" dirty="0">
              <a:solidFill>
                <a:schemeClr val="tx1">
                  <a:lumMod val="65000"/>
                  <a:lumOff val="35000"/>
                </a:schemeClr>
              </a:solidFill>
              <a:latin typeface="Agency FB" panose="020B0503020202020204" pitchFamily="34" charset="0"/>
            </a:endParaRPr>
          </a:p>
        </p:txBody>
      </p:sp>
      <p:sp>
        <p:nvSpPr>
          <p:cNvPr id="97" name="原创设计师QQ598969553      _14"/>
          <p:cNvSpPr>
            <a:spLocks noEditPoints="1"/>
          </p:cNvSpPr>
          <p:nvPr/>
        </p:nvSpPr>
        <p:spPr bwMode="auto">
          <a:xfrm>
            <a:off x="9825662" y="2833374"/>
            <a:ext cx="617591" cy="664441"/>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dirty="0">
              <a:solidFill>
                <a:schemeClr val="tx1">
                  <a:lumMod val="65000"/>
                  <a:lumOff val="35000"/>
                </a:schemeClr>
              </a:solidFill>
              <a:latin typeface="Agency FB" panose="020B0503020202020204" pitchFamily="34" charset="0"/>
            </a:endParaRPr>
          </a:p>
        </p:txBody>
      </p:sp>
      <p:sp>
        <p:nvSpPr>
          <p:cNvPr id="98" name="原创设计师QQ598969553      _15"/>
          <p:cNvSpPr>
            <a:spLocks noEditPoints="1"/>
          </p:cNvSpPr>
          <p:nvPr/>
        </p:nvSpPr>
        <p:spPr bwMode="auto">
          <a:xfrm>
            <a:off x="1733460" y="2875966"/>
            <a:ext cx="672960" cy="579257"/>
          </a:xfrm>
          <a:custGeom>
            <a:avLst/>
            <a:gdLst/>
            <a:ahLst/>
            <a:cxnLst>
              <a:cxn ang="0">
                <a:pos x="73" y="47"/>
              </a:cxn>
              <a:cxn ang="0">
                <a:pos x="67" y="53"/>
              </a:cxn>
              <a:cxn ang="0">
                <a:pos x="46" y="53"/>
              </a:cxn>
              <a:cxn ang="0">
                <a:pos x="48" y="60"/>
              </a:cxn>
              <a:cxn ang="0">
                <a:pos x="46" y="63"/>
              </a:cxn>
              <a:cxn ang="0">
                <a:pos x="26" y="63"/>
              </a:cxn>
              <a:cxn ang="0">
                <a:pos x="24" y="60"/>
              </a:cxn>
              <a:cxn ang="0">
                <a:pos x="26" y="53"/>
              </a:cxn>
              <a:cxn ang="0">
                <a:pos x="6" y="53"/>
              </a:cxn>
              <a:cxn ang="0">
                <a:pos x="0" y="47"/>
              </a:cxn>
              <a:cxn ang="0">
                <a:pos x="0" y="6"/>
              </a:cxn>
              <a:cxn ang="0">
                <a:pos x="6" y="0"/>
              </a:cxn>
              <a:cxn ang="0">
                <a:pos x="67" y="0"/>
              </a:cxn>
              <a:cxn ang="0">
                <a:pos x="73" y="6"/>
              </a:cxn>
              <a:cxn ang="0">
                <a:pos x="73" y="47"/>
              </a:cxn>
              <a:cxn ang="0">
                <a:pos x="68" y="6"/>
              </a:cxn>
              <a:cxn ang="0">
                <a:pos x="67" y="5"/>
              </a:cxn>
              <a:cxn ang="0">
                <a:pos x="6" y="5"/>
              </a:cxn>
              <a:cxn ang="0">
                <a:pos x="5" y="6"/>
              </a:cxn>
              <a:cxn ang="0">
                <a:pos x="5" y="37"/>
              </a:cxn>
              <a:cxn ang="0">
                <a:pos x="6" y="39"/>
              </a:cxn>
              <a:cxn ang="0">
                <a:pos x="67" y="39"/>
              </a:cxn>
              <a:cxn ang="0">
                <a:pos x="68" y="37"/>
              </a:cxn>
              <a:cxn ang="0">
                <a:pos x="68" y="6"/>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dirty="0">
              <a:solidFill>
                <a:schemeClr val="tx1">
                  <a:lumMod val="65000"/>
                  <a:lumOff val="35000"/>
                </a:schemeClr>
              </a:solidFill>
              <a:latin typeface="Agency FB" panose="020B0503020202020204" pitchFamily="34" charset="0"/>
            </a:endParaRPr>
          </a:p>
        </p:txBody>
      </p:sp>
      <p:sp>
        <p:nvSpPr>
          <p:cNvPr id="99" name="原创设计师QQ598969553      _16"/>
          <p:cNvSpPr>
            <a:spLocks noEditPoints="1"/>
          </p:cNvSpPr>
          <p:nvPr/>
        </p:nvSpPr>
        <p:spPr bwMode="auto">
          <a:xfrm>
            <a:off x="7148208" y="2912169"/>
            <a:ext cx="672960" cy="506852"/>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dirty="0">
              <a:solidFill>
                <a:schemeClr val="tx1">
                  <a:lumMod val="65000"/>
                  <a:lumOff val="35000"/>
                </a:schemeClr>
              </a:solidFill>
              <a:latin typeface="Agency FB" panose="020B0503020202020204" pitchFamily="34" charset="0"/>
            </a:endParaRPr>
          </a:p>
        </p:txBody>
      </p:sp>
      <p:sp>
        <p:nvSpPr>
          <p:cNvPr id="100" name="原创设计师QQ598969553      _17"/>
          <p:cNvSpPr>
            <a:spLocks noEditPoints="1"/>
          </p:cNvSpPr>
          <p:nvPr/>
        </p:nvSpPr>
        <p:spPr bwMode="auto">
          <a:xfrm>
            <a:off x="4538653" y="2777893"/>
            <a:ext cx="460857" cy="775404"/>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dirty="0">
              <a:solidFill>
                <a:schemeClr val="tx1">
                  <a:lumMod val="65000"/>
                  <a:lumOff val="35000"/>
                </a:schemeClr>
              </a:solidFill>
              <a:latin typeface="Agency FB" panose="020B0503020202020204" pitchFamily="34" charset="0"/>
            </a:endParaRPr>
          </a:p>
        </p:txBody>
      </p:sp>
      <p:cxnSp>
        <p:nvCxnSpPr>
          <p:cNvPr id="101" name="原创设计师QQ598969553      _18"/>
          <p:cNvCxnSpPr/>
          <p:nvPr/>
        </p:nvCxnSpPr>
        <p:spPr>
          <a:xfrm rot="16200000">
            <a:off x="5710231" y="3165593"/>
            <a:ext cx="786315" cy="0"/>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原创设计师QQ598969553      _19"/>
          <p:cNvCxnSpPr/>
          <p:nvPr/>
        </p:nvCxnSpPr>
        <p:spPr>
          <a:xfrm rot="16200000">
            <a:off x="8385813" y="3165595"/>
            <a:ext cx="786315" cy="0"/>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circle(in)">
                                      <p:cBhvr>
                                        <p:cTn id="7" dur="1200"/>
                                        <p:tgtEl>
                                          <p:spTgt spid="87"/>
                                        </p:tgtEl>
                                      </p:cBhvr>
                                    </p:animEffect>
                                  </p:childTnLst>
                                </p:cTn>
                              </p:par>
                            </p:childTnLst>
                          </p:cTn>
                        </p:par>
                        <p:par>
                          <p:cTn id="8" fill="hold">
                            <p:stCondLst>
                              <p:cond delay="1500"/>
                            </p:stCondLst>
                            <p:childTnLst>
                              <p:par>
                                <p:cTn id="9" presetID="53" presetClass="entr" presetSubtype="16" fill="hold" grpId="0" nodeType="afterEffect">
                                  <p:stCondLst>
                                    <p:cond delay="0"/>
                                  </p:stCondLst>
                                  <p:childTnLst>
                                    <p:set>
                                      <p:cBhvr>
                                        <p:cTn id="10" dur="1" fill="hold">
                                          <p:stCondLst>
                                            <p:cond delay="0"/>
                                          </p:stCondLst>
                                        </p:cTn>
                                        <p:tgtEl>
                                          <p:spTgt spid="90"/>
                                        </p:tgtEl>
                                        <p:attrNameLst>
                                          <p:attrName>style.visibility</p:attrName>
                                        </p:attrNameLst>
                                      </p:cBhvr>
                                      <p:to>
                                        <p:strVal val="visible"/>
                                      </p:to>
                                    </p:set>
                                    <p:anim calcmode="lin" valueType="num">
                                      <p:cBhvr>
                                        <p:cTn id="11" dur="500" fill="hold"/>
                                        <p:tgtEl>
                                          <p:spTgt spid="90"/>
                                        </p:tgtEl>
                                        <p:attrNameLst>
                                          <p:attrName>ppt_w</p:attrName>
                                        </p:attrNameLst>
                                      </p:cBhvr>
                                      <p:tavLst>
                                        <p:tav tm="0">
                                          <p:val>
                                            <p:fltVal val="0"/>
                                          </p:val>
                                        </p:tav>
                                        <p:tav tm="100000">
                                          <p:val>
                                            <p:strVal val="#ppt_w"/>
                                          </p:val>
                                        </p:tav>
                                      </p:tavLst>
                                    </p:anim>
                                    <p:anim calcmode="lin" valueType="num">
                                      <p:cBhvr>
                                        <p:cTn id="12" dur="500" fill="hold"/>
                                        <p:tgtEl>
                                          <p:spTgt spid="90"/>
                                        </p:tgtEl>
                                        <p:attrNameLst>
                                          <p:attrName>ppt_h</p:attrName>
                                        </p:attrNameLst>
                                      </p:cBhvr>
                                      <p:tavLst>
                                        <p:tav tm="0">
                                          <p:val>
                                            <p:fltVal val="0"/>
                                          </p:val>
                                        </p:tav>
                                        <p:tav tm="100000">
                                          <p:val>
                                            <p:strVal val="#ppt_h"/>
                                          </p:val>
                                        </p:tav>
                                      </p:tavLst>
                                    </p:anim>
                                    <p:animEffect transition="in" filter="fade">
                                      <p:cBhvr>
                                        <p:cTn id="13" dur="500"/>
                                        <p:tgtEl>
                                          <p:spTgt spid="90"/>
                                        </p:tgtEl>
                                      </p:cBhvr>
                                    </p:animEffect>
                                  </p:childTnLst>
                                </p:cTn>
                              </p:par>
                            </p:childTnLst>
                          </p:cTn>
                        </p:par>
                        <p:par>
                          <p:cTn id="14" fill="hold">
                            <p:stCondLst>
                              <p:cond delay="2000"/>
                            </p:stCondLst>
                            <p:childTnLst>
                              <p:par>
                                <p:cTn id="15" presetID="53" presetClass="entr" presetSubtype="16" fill="hold" grpId="0" nodeType="afterEffect">
                                  <p:stCondLst>
                                    <p:cond delay="0"/>
                                  </p:stCondLst>
                                  <p:childTnLst>
                                    <p:set>
                                      <p:cBhvr>
                                        <p:cTn id="16" dur="1" fill="hold">
                                          <p:stCondLst>
                                            <p:cond delay="0"/>
                                          </p:stCondLst>
                                        </p:cTn>
                                        <p:tgtEl>
                                          <p:spTgt spid="98"/>
                                        </p:tgtEl>
                                        <p:attrNameLst>
                                          <p:attrName>style.visibility</p:attrName>
                                        </p:attrNameLst>
                                      </p:cBhvr>
                                      <p:to>
                                        <p:strVal val="visible"/>
                                      </p:to>
                                    </p:set>
                                    <p:anim calcmode="lin" valueType="num">
                                      <p:cBhvr>
                                        <p:cTn id="17" dur="500" fill="hold"/>
                                        <p:tgtEl>
                                          <p:spTgt spid="98"/>
                                        </p:tgtEl>
                                        <p:attrNameLst>
                                          <p:attrName>ppt_w</p:attrName>
                                        </p:attrNameLst>
                                      </p:cBhvr>
                                      <p:tavLst>
                                        <p:tav tm="0">
                                          <p:val>
                                            <p:fltVal val="0"/>
                                          </p:val>
                                        </p:tav>
                                        <p:tav tm="100000">
                                          <p:val>
                                            <p:strVal val="#ppt_w"/>
                                          </p:val>
                                        </p:tav>
                                      </p:tavLst>
                                    </p:anim>
                                    <p:anim calcmode="lin" valueType="num">
                                      <p:cBhvr>
                                        <p:cTn id="18" dur="500" fill="hold"/>
                                        <p:tgtEl>
                                          <p:spTgt spid="98"/>
                                        </p:tgtEl>
                                        <p:attrNameLst>
                                          <p:attrName>ppt_h</p:attrName>
                                        </p:attrNameLst>
                                      </p:cBhvr>
                                      <p:tavLst>
                                        <p:tav tm="0">
                                          <p:val>
                                            <p:fltVal val="0"/>
                                          </p:val>
                                        </p:tav>
                                        <p:tav tm="100000">
                                          <p:val>
                                            <p:strVal val="#ppt_h"/>
                                          </p:val>
                                        </p:tav>
                                      </p:tavLst>
                                    </p:anim>
                                    <p:animEffect transition="in" filter="fade">
                                      <p:cBhvr>
                                        <p:cTn id="19" dur="500"/>
                                        <p:tgtEl>
                                          <p:spTgt spid="98"/>
                                        </p:tgtEl>
                                      </p:cBhvr>
                                    </p:animEffect>
                                  </p:childTnLst>
                                </p:cTn>
                              </p:par>
                              <p:par>
                                <p:cTn id="20" presetID="2" presetClass="entr" presetSubtype="4" accel="50000" decel="50000" fill="hold" grpId="0" nodeType="withEffect">
                                  <p:stCondLst>
                                    <p:cond delay="0"/>
                                  </p:stCondLst>
                                  <p:childTnLst>
                                    <p:set>
                                      <p:cBhvr>
                                        <p:cTn id="21" dur="1" fill="hold">
                                          <p:stCondLst>
                                            <p:cond delay="0"/>
                                          </p:stCondLst>
                                        </p:cTn>
                                        <p:tgtEl>
                                          <p:spTgt spid="89"/>
                                        </p:tgtEl>
                                        <p:attrNameLst>
                                          <p:attrName>style.visibility</p:attrName>
                                        </p:attrNameLst>
                                      </p:cBhvr>
                                      <p:to>
                                        <p:strVal val="visible"/>
                                      </p:to>
                                    </p:set>
                                    <p:anim calcmode="lin" valueType="num">
                                      <p:cBhvr additive="base">
                                        <p:cTn id="22" dur="1000" fill="hold"/>
                                        <p:tgtEl>
                                          <p:spTgt spid="89"/>
                                        </p:tgtEl>
                                        <p:attrNameLst>
                                          <p:attrName>ppt_x</p:attrName>
                                        </p:attrNameLst>
                                      </p:cBhvr>
                                      <p:tavLst>
                                        <p:tav tm="0">
                                          <p:val>
                                            <p:strVal val="#ppt_x"/>
                                          </p:val>
                                        </p:tav>
                                        <p:tav tm="100000">
                                          <p:val>
                                            <p:strVal val="#ppt_x"/>
                                          </p:val>
                                        </p:tav>
                                      </p:tavLst>
                                    </p:anim>
                                    <p:anim calcmode="lin" valueType="num">
                                      <p:cBhvr additive="base">
                                        <p:cTn id="23" dur="1000" fill="hold"/>
                                        <p:tgtEl>
                                          <p:spTgt spid="89"/>
                                        </p:tgtEl>
                                        <p:attrNameLst>
                                          <p:attrName>ppt_y</p:attrName>
                                        </p:attrNameLst>
                                      </p:cBhvr>
                                      <p:tavLst>
                                        <p:tav tm="0">
                                          <p:val>
                                            <p:strVal val="1+#ppt_h/2"/>
                                          </p:val>
                                        </p:tav>
                                        <p:tav tm="100000">
                                          <p:val>
                                            <p:strVal val="#ppt_y"/>
                                          </p:val>
                                        </p:tav>
                                      </p:tavLst>
                                    </p:anim>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88"/>
                                        </p:tgtEl>
                                        <p:attrNameLst>
                                          <p:attrName>style.visibility</p:attrName>
                                        </p:attrNameLst>
                                      </p:cBhvr>
                                      <p:to>
                                        <p:strVal val="visible"/>
                                      </p:to>
                                    </p:set>
                                    <p:animEffect transition="in" filter="wipe(down)">
                                      <p:cBhvr>
                                        <p:cTn id="27" dur="500"/>
                                        <p:tgtEl>
                                          <p:spTgt spid="88"/>
                                        </p:tgtEl>
                                      </p:cBhvr>
                                    </p:animEffect>
                                  </p:childTnLst>
                                </p:cTn>
                              </p:par>
                            </p:childTnLst>
                          </p:cTn>
                        </p:par>
                        <p:par>
                          <p:cTn id="28" fill="hold">
                            <p:stCondLst>
                              <p:cond delay="3000"/>
                            </p:stCondLst>
                            <p:childTnLst>
                              <p:par>
                                <p:cTn id="29" presetID="53" presetClass="entr" presetSubtype="16" fill="hold" grpId="0" nodeType="afterEffect">
                                  <p:stCondLst>
                                    <p:cond delay="0"/>
                                  </p:stCondLst>
                                  <p:childTnLst>
                                    <p:set>
                                      <p:cBhvr>
                                        <p:cTn id="30" dur="1" fill="hold">
                                          <p:stCondLst>
                                            <p:cond delay="0"/>
                                          </p:stCondLst>
                                        </p:cTn>
                                        <p:tgtEl>
                                          <p:spTgt spid="92"/>
                                        </p:tgtEl>
                                        <p:attrNameLst>
                                          <p:attrName>style.visibility</p:attrName>
                                        </p:attrNameLst>
                                      </p:cBhvr>
                                      <p:to>
                                        <p:strVal val="visible"/>
                                      </p:to>
                                    </p:set>
                                    <p:anim calcmode="lin" valueType="num">
                                      <p:cBhvr>
                                        <p:cTn id="31" dur="500" fill="hold"/>
                                        <p:tgtEl>
                                          <p:spTgt spid="92"/>
                                        </p:tgtEl>
                                        <p:attrNameLst>
                                          <p:attrName>ppt_w</p:attrName>
                                        </p:attrNameLst>
                                      </p:cBhvr>
                                      <p:tavLst>
                                        <p:tav tm="0">
                                          <p:val>
                                            <p:fltVal val="0"/>
                                          </p:val>
                                        </p:tav>
                                        <p:tav tm="100000">
                                          <p:val>
                                            <p:strVal val="#ppt_w"/>
                                          </p:val>
                                        </p:tav>
                                      </p:tavLst>
                                    </p:anim>
                                    <p:anim calcmode="lin" valueType="num">
                                      <p:cBhvr>
                                        <p:cTn id="32" dur="500" fill="hold"/>
                                        <p:tgtEl>
                                          <p:spTgt spid="92"/>
                                        </p:tgtEl>
                                        <p:attrNameLst>
                                          <p:attrName>ppt_h</p:attrName>
                                        </p:attrNameLst>
                                      </p:cBhvr>
                                      <p:tavLst>
                                        <p:tav tm="0">
                                          <p:val>
                                            <p:fltVal val="0"/>
                                          </p:val>
                                        </p:tav>
                                        <p:tav tm="100000">
                                          <p:val>
                                            <p:strVal val="#ppt_h"/>
                                          </p:val>
                                        </p:tav>
                                      </p:tavLst>
                                    </p:anim>
                                    <p:animEffect transition="in" filter="fade">
                                      <p:cBhvr>
                                        <p:cTn id="33" dur="500"/>
                                        <p:tgtEl>
                                          <p:spTgt spid="92"/>
                                        </p:tgtEl>
                                      </p:cBhvr>
                                    </p:animEffect>
                                  </p:childTnLst>
                                </p:cTn>
                              </p:par>
                            </p:childTnLst>
                          </p:cTn>
                        </p:par>
                        <p:par>
                          <p:cTn id="34" fill="hold">
                            <p:stCondLst>
                              <p:cond delay="3500"/>
                            </p:stCondLst>
                            <p:childTnLst>
                              <p:par>
                                <p:cTn id="35" presetID="53" presetClass="entr" presetSubtype="16" fill="hold" grpId="0" nodeType="afterEffect">
                                  <p:stCondLst>
                                    <p:cond delay="0"/>
                                  </p:stCondLst>
                                  <p:childTnLst>
                                    <p:set>
                                      <p:cBhvr>
                                        <p:cTn id="36" dur="1" fill="hold">
                                          <p:stCondLst>
                                            <p:cond delay="0"/>
                                          </p:stCondLst>
                                        </p:cTn>
                                        <p:tgtEl>
                                          <p:spTgt spid="100"/>
                                        </p:tgtEl>
                                        <p:attrNameLst>
                                          <p:attrName>style.visibility</p:attrName>
                                        </p:attrNameLst>
                                      </p:cBhvr>
                                      <p:to>
                                        <p:strVal val="visible"/>
                                      </p:to>
                                    </p:set>
                                    <p:anim calcmode="lin" valueType="num">
                                      <p:cBhvr>
                                        <p:cTn id="37" dur="500" fill="hold"/>
                                        <p:tgtEl>
                                          <p:spTgt spid="100"/>
                                        </p:tgtEl>
                                        <p:attrNameLst>
                                          <p:attrName>ppt_w</p:attrName>
                                        </p:attrNameLst>
                                      </p:cBhvr>
                                      <p:tavLst>
                                        <p:tav tm="0">
                                          <p:val>
                                            <p:fltVal val="0"/>
                                          </p:val>
                                        </p:tav>
                                        <p:tav tm="100000">
                                          <p:val>
                                            <p:strVal val="#ppt_w"/>
                                          </p:val>
                                        </p:tav>
                                      </p:tavLst>
                                    </p:anim>
                                    <p:anim calcmode="lin" valueType="num">
                                      <p:cBhvr>
                                        <p:cTn id="38" dur="500" fill="hold"/>
                                        <p:tgtEl>
                                          <p:spTgt spid="100"/>
                                        </p:tgtEl>
                                        <p:attrNameLst>
                                          <p:attrName>ppt_h</p:attrName>
                                        </p:attrNameLst>
                                      </p:cBhvr>
                                      <p:tavLst>
                                        <p:tav tm="0">
                                          <p:val>
                                            <p:fltVal val="0"/>
                                          </p:val>
                                        </p:tav>
                                        <p:tav tm="100000">
                                          <p:val>
                                            <p:strVal val="#ppt_h"/>
                                          </p:val>
                                        </p:tav>
                                      </p:tavLst>
                                    </p:anim>
                                    <p:animEffect transition="in" filter="fade">
                                      <p:cBhvr>
                                        <p:cTn id="39" dur="500"/>
                                        <p:tgtEl>
                                          <p:spTgt spid="100"/>
                                        </p:tgtEl>
                                      </p:cBhvr>
                                    </p:animEffect>
                                  </p:childTnLst>
                                </p:cTn>
                              </p:par>
                              <p:par>
                                <p:cTn id="40" presetID="2" presetClass="entr" presetSubtype="4" accel="50000" decel="50000" fill="hold" grpId="0" nodeType="withEffect">
                                  <p:stCondLst>
                                    <p:cond delay="0"/>
                                  </p:stCondLst>
                                  <p:childTnLst>
                                    <p:set>
                                      <p:cBhvr>
                                        <p:cTn id="41" dur="1" fill="hold">
                                          <p:stCondLst>
                                            <p:cond delay="0"/>
                                          </p:stCondLst>
                                        </p:cTn>
                                        <p:tgtEl>
                                          <p:spTgt spid="91"/>
                                        </p:tgtEl>
                                        <p:attrNameLst>
                                          <p:attrName>style.visibility</p:attrName>
                                        </p:attrNameLst>
                                      </p:cBhvr>
                                      <p:to>
                                        <p:strVal val="visible"/>
                                      </p:to>
                                    </p:set>
                                    <p:anim calcmode="lin" valueType="num">
                                      <p:cBhvr additive="base">
                                        <p:cTn id="42" dur="1000" fill="hold"/>
                                        <p:tgtEl>
                                          <p:spTgt spid="91"/>
                                        </p:tgtEl>
                                        <p:attrNameLst>
                                          <p:attrName>ppt_x</p:attrName>
                                        </p:attrNameLst>
                                      </p:cBhvr>
                                      <p:tavLst>
                                        <p:tav tm="0">
                                          <p:val>
                                            <p:strVal val="#ppt_x"/>
                                          </p:val>
                                        </p:tav>
                                        <p:tav tm="100000">
                                          <p:val>
                                            <p:strVal val="#ppt_x"/>
                                          </p:val>
                                        </p:tav>
                                      </p:tavLst>
                                    </p:anim>
                                    <p:anim calcmode="lin" valueType="num">
                                      <p:cBhvr additive="base">
                                        <p:cTn id="43" dur="1000" fill="hold"/>
                                        <p:tgtEl>
                                          <p:spTgt spid="91"/>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2" presetClass="entr" presetSubtype="4" fill="hold" nodeType="afterEffect">
                                  <p:stCondLst>
                                    <p:cond delay="0"/>
                                  </p:stCondLst>
                                  <p:childTnLst>
                                    <p:set>
                                      <p:cBhvr>
                                        <p:cTn id="46" dur="1" fill="hold">
                                          <p:stCondLst>
                                            <p:cond delay="0"/>
                                          </p:stCondLst>
                                        </p:cTn>
                                        <p:tgtEl>
                                          <p:spTgt spid="101"/>
                                        </p:tgtEl>
                                        <p:attrNameLst>
                                          <p:attrName>style.visibility</p:attrName>
                                        </p:attrNameLst>
                                      </p:cBhvr>
                                      <p:to>
                                        <p:strVal val="visible"/>
                                      </p:to>
                                    </p:set>
                                    <p:animEffect transition="in" filter="wipe(down)">
                                      <p:cBhvr>
                                        <p:cTn id="47" dur="500"/>
                                        <p:tgtEl>
                                          <p:spTgt spid="101"/>
                                        </p:tgtEl>
                                      </p:cBhvr>
                                    </p:animEffect>
                                  </p:childTnLst>
                                </p:cTn>
                              </p:par>
                            </p:childTnLst>
                          </p:cTn>
                        </p:par>
                        <p:par>
                          <p:cTn id="48" fill="hold">
                            <p:stCondLst>
                              <p:cond delay="4500"/>
                            </p:stCondLst>
                            <p:childTnLst>
                              <p:par>
                                <p:cTn id="49" presetID="53" presetClass="entr" presetSubtype="16" fill="hold" grpId="0" nodeType="afterEffect">
                                  <p:stCondLst>
                                    <p:cond delay="0"/>
                                  </p:stCondLst>
                                  <p:childTnLst>
                                    <p:set>
                                      <p:cBhvr>
                                        <p:cTn id="50" dur="1" fill="hold">
                                          <p:stCondLst>
                                            <p:cond delay="0"/>
                                          </p:stCondLst>
                                        </p:cTn>
                                        <p:tgtEl>
                                          <p:spTgt spid="94"/>
                                        </p:tgtEl>
                                        <p:attrNameLst>
                                          <p:attrName>style.visibility</p:attrName>
                                        </p:attrNameLst>
                                      </p:cBhvr>
                                      <p:to>
                                        <p:strVal val="visible"/>
                                      </p:to>
                                    </p:set>
                                    <p:anim calcmode="lin" valueType="num">
                                      <p:cBhvr>
                                        <p:cTn id="51" dur="500" fill="hold"/>
                                        <p:tgtEl>
                                          <p:spTgt spid="94"/>
                                        </p:tgtEl>
                                        <p:attrNameLst>
                                          <p:attrName>ppt_w</p:attrName>
                                        </p:attrNameLst>
                                      </p:cBhvr>
                                      <p:tavLst>
                                        <p:tav tm="0">
                                          <p:val>
                                            <p:fltVal val="0"/>
                                          </p:val>
                                        </p:tav>
                                        <p:tav tm="100000">
                                          <p:val>
                                            <p:strVal val="#ppt_w"/>
                                          </p:val>
                                        </p:tav>
                                      </p:tavLst>
                                    </p:anim>
                                    <p:anim calcmode="lin" valueType="num">
                                      <p:cBhvr>
                                        <p:cTn id="52" dur="500" fill="hold"/>
                                        <p:tgtEl>
                                          <p:spTgt spid="94"/>
                                        </p:tgtEl>
                                        <p:attrNameLst>
                                          <p:attrName>ppt_h</p:attrName>
                                        </p:attrNameLst>
                                      </p:cBhvr>
                                      <p:tavLst>
                                        <p:tav tm="0">
                                          <p:val>
                                            <p:fltVal val="0"/>
                                          </p:val>
                                        </p:tav>
                                        <p:tav tm="100000">
                                          <p:val>
                                            <p:strVal val="#ppt_h"/>
                                          </p:val>
                                        </p:tav>
                                      </p:tavLst>
                                    </p:anim>
                                    <p:animEffect transition="in" filter="fade">
                                      <p:cBhvr>
                                        <p:cTn id="53" dur="500"/>
                                        <p:tgtEl>
                                          <p:spTgt spid="94"/>
                                        </p:tgtEl>
                                      </p:cBhvr>
                                    </p:animEffect>
                                  </p:childTnLst>
                                </p:cTn>
                              </p:par>
                            </p:childTnLst>
                          </p:cTn>
                        </p:par>
                        <p:par>
                          <p:cTn id="54" fill="hold">
                            <p:stCondLst>
                              <p:cond delay="5000"/>
                            </p:stCondLst>
                            <p:childTnLst>
                              <p:par>
                                <p:cTn id="55" presetID="53" presetClass="entr" presetSubtype="16" fill="hold" grpId="0" nodeType="afterEffect">
                                  <p:stCondLst>
                                    <p:cond delay="0"/>
                                  </p:stCondLst>
                                  <p:childTnLst>
                                    <p:set>
                                      <p:cBhvr>
                                        <p:cTn id="56" dur="1" fill="hold">
                                          <p:stCondLst>
                                            <p:cond delay="0"/>
                                          </p:stCondLst>
                                        </p:cTn>
                                        <p:tgtEl>
                                          <p:spTgt spid="99"/>
                                        </p:tgtEl>
                                        <p:attrNameLst>
                                          <p:attrName>style.visibility</p:attrName>
                                        </p:attrNameLst>
                                      </p:cBhvr>
                                      <p:to>
                                        <p:strVal val="visible"/>
                                      </p:to>
                                    </p:set>
                                    <p:anim calcmode="lin" valueType="num">
                                      <p:cBhvr>
                                        <p:cTn id="57" dur="500" fill="hold"/>
                                        <p:tgtEl>
                                          <p:spTgt spid="99"/>
                                        </p:tgtEl>
                                        <p:attrNameLst>
                                          <p:attrName>ppt_w</p:attrName>
                                        </p:attrNameLst>
                                      </p:cBhvr>
                                      <p:tavLst>
                                        <p:tav tm="0">
                                          <p:val>
                                            <p:fltVal val="0"/>
                                          </p:val>
                                        </p:tav>
                                        <p:tav tm="100000">
                                          <p:val>
                                            <p:strVal val="#ppt_w"/>
                                          </p:val>
                                        </p:tav>
                                      </p:tavLst>
                                    </p:anim>
                                    <p:anim calcmode="lin" valueType="num">
                                      <p:cBhvr>
                                        <p:cTn id="58" dur="500" fill="hold"/>
                                        <p:tgtEl>
                                          <p:spTgt spid="99"/>
                                        </p:tgtEl>
                                        <p:attrNameLst>
                                          <p:attrName>ppt_h</p:attrName>
                                        </p:attrNameLst>
                                      </p:cBhvr>
                                      <p:tavLst>
                                        <p:tav tm="0">
                                          <p:val>
                                            <p:fltVal val="0"/>
                                          </p:val>
                                        </p:tav>
                                        <p:tav tm="100000">
                                          <p:val>
                                            <p:strVal val="#ppt_h"/>
                                          </p:val>
                                        </p:tav>
                                      </p:tavLst>
                                    </p:anim>
                                    <p:animEffect transition="in" filter="fade">
                                      <p:cBhvr>
                                        <p:cTn id="59" dur="500"/>
                                        <p:tgtEl>
                                          <p:spTgt spid="99"/>
                                        </p:tgtEl>
                                      </p:cBhvr>
                                    </p:animEffect>
                                  </p:childTnLst>
                                </p:cTn>
                              </p:par>
                              <p:par>
                                <p:cTn id="60" presetID="2" presetClass="entr" presetSubtype="4" accel="50000" decel="50000" fill="hold" grpId="0" nodeType="withEffect">
                                  <p:stCondLst>
                                    <p:cond delay="0"/>
                                  </p:stCondLst>
                                  <p:childTnLst>
                                    <p:set>
                                      <p:cBhvr>
                                        <p:cTn id="61" dur="1" fill="hold">
                                          <p:stCondLst>
                                            <p:cond delay="0"/>
                                          </p:stCondLst>
                                        </p:cTn>
                                        <p:tgtEl>
                                          <p:spTgt spid="93"/>
                                        </p:tgtEl>
                                        <p:attrNameLst>
                                          <p:attrName>style.visibility</p:attrName>
                                        </p:attrNameLst>
                                      </p:cBhvr>
                                      <p:to>
                                        <p:strVal val="visible"/>
                                      </p:to>
                                    </p:set>
                                    <p:anim calcmode="lin" valueType="num">
                                      <p:cBhvr additive="base">
                                        <p:cTn id="62" dur="1000" fill="hold"/>
                                        <p:tgtEl>
                                          <p:spTgt spid="93"/>
                                        </p:tgtEl>
                                        <p:attrNameLst>
                                          <p:attrName>ppt_x</p:attrName>
                                        </p:attrNameLst>
                                      </p:cBhvr>
                                      <p:tavLst>
                                        <p:tav tm="0">
                                          <p:val>
                                            <p:strVal val="#ppt_x"/>
                                          </p:val>
                                        </p:tav>
                                        <p:tav tm="100000">
                                          <p:val>
                                            <p:strVal val="#ppt_x"/>
                                          </p:val>
                                        </p:tav>
                                      </p:tavLst>
                                    </p:anim>
                                    <p:anim calcmode="lin" valueType="num">
                                      <p:cBhvr additive="base">
                                        <p:cTn id="63" dur="1000" fill="hold"/>
                                        <p:tgtEl>
                                          <p:spTgt spid="93"/>
                                        </p:tgtEl>
                                        <p:attrNameLst>
                                          <p:attrName>ppt_y</p:attrName>
                                        </p:attrNameLst>
                                      </p:cBhvr>
                                      <p:tavLst>
                                        <p:tav tm="0">
                                          <p:val>
                                            <p:strVal val="1+#ppt_h/2"/>
                                          </p:val>
                                        </p:tav>
                                        <p:tav tm="100000">
                                          <p:val>
                                            <p:strVal val="#ppt_y"/>
                                          </p:val>
                                        </p:tav>
                                      </p:tavLst>
                                    </p:anim>
                                  </p:childTnLst>
                                </p:cTn>
                              </p:par>
                            </p:childTnLst>
                          </p:cTn>
                        </p:par>
                        <p:par>
                          <p:cTn id="64" fill="hold">
                            <p:stCondLst>
                              <p:cond delay="5500"/>
                            </p:stCondLst>
                            <p:childTnLst>
                              <p:par>
                                <p:cTn id="65" presetID="22" presetClass="entr" presetSubtype="4" fill="hold" nodeType="afterEffect">
                                  <p:stCondLst>
                                    <p:cond delay="0"/>
                                  </p:stCondLst>
                                  <p:childTnLst>
                                    <p:set>
                                      <p:cBhvr>
                                        <p:cTn id="66" dur="1" fill="hold">
                                          <p:stCondLst>
                                            <p:cond delay="0"/>
                                          </p:stCondLst>
                                        </p:cTn>
                                        <p:tgtEl>
                                          <p:spTgt spid="102"/>
                                        </p:tgtEl>
                                        <p:attrNameLst>
                                          <p:attrName>style.visibility</p:attrName>
                                        </p:attrNameLst>
                                      </p:cBhvr>
                                      <p:to>
                                        <p:strVal val="visible"/>
                                      </p:to>
                                    </p:set>
                                    <p:animEffect transition="in" filter="wipe(down)">
                                      <p:cBhvr>
                                        <p:cTn id="67" dur="500"/>
                                        <p:tgtEl>
                                          <p:spTgt spid="102"/>
                                        </p:tgtEl>
                                      </p:cBhvr>
                                    </p:animEffect>
                                  </p:childTnLst>
                                </p:cTn>
                              </p:par>
                            </p:childTnLst>
                          </p:cTn>
                        </p:par>
                        <p:par>
                          <p:cTn id="68" fill="hold">
                            <p:stCondLst>
                              <p:cond delay="6000"/>
                            </p:stCondLst>
                            <p:childTnLst>
                              <p:par>
                                <p:cTn id="69" presetID="53" presetClass="entr" presetSubtype="16" fill="hold" grpId="0" nodeType="afterEffect">
                                  <p:stCondLst>
                                    <p:cond delay="0"/>
                                  </p:stCondLst>
                                  <p:childTnLst>
                                    <p:set>
                                      <p:cBhvr>
                                        <p:cTn id="70" dur="1" fill="hold">
                                          <p:stCondLst>
                                            <p:cond delay="0"/>
                                          </p:stCondLst>
                                        </p:cTn>
                                        <p:tgtEl>
                                          <p:spTgt spid="96"/>
                                        </p:tgtEl>
                                        <p:attrNameLst>
                                          <p:attrName>style.visibility</p:attrName>
                                        </p:attrNameLst>
                                      </p:cBhvr>
                                      <p:to>
                                        <p:strVal val="visible"/>
                                      </p:to>
                                    </p:set>
                                    <p:anim calcmode="lin" valueType="num">
                                      <p:cBhvr>
                                        <p:cTn id="71" dur="500" fill="hold"/>
                                        <p:tgtEl>
                                          <p:spTgt spid="96"/>
                                        </p:tgtEl>
                                        <p:attrNameLst>
                                          <p:attrName>ppt_w</p:attrName>
                                        </p:attrNameLst>
                                      </p:cBhvr>
                                      <p:tavLst>
                                        <p:tav tm="0">
                                          <p:val>
                                            <p:fltVal val="0"/>
                                          </p:val>
                                        </p:tav>
                                        <p:tav tm="100000">
                                          <p:val>
                                            <p:strVal val="#ppt_w"/>
                                          </p:val>
                                        </p:tav>
                                      </p:tavLst>
                                    </p:anim>
                                    <p:anim calcmode="lin" valueType="num">
                                      <p:cBhvr>
                                        <p:cTn id="72" dur="500" fill="hold"/>
                                        <p:tgtEl>
                                          <p:spTgt spid="96"/>
                                        </p:tgtEl>
                                        <p:attrNameLst>
                                          <p:attrName>ppt_h</p:attrName>
                                        </p:attrNameLst>
                                      </p:cBhvr>
                                      <p:tavLst>
                                        <p:tav tm="0">
                                          <p:val>
                                            <p:fltVal val="0"/>
                                          </p:val>
                                        </p:tav>
                                        <p:tav tm="100000">
                                          <p:val>
                                            <p:strVal val="#ppt_h"/>
                                          </p:val>
                                        </p:tav>
                                      </p:tavLst>
                                    </p:anim>
                                    <p:animEffect transition="in" filter="fade">
                                      <p:cBhvr>
                                        <p:cTn id="73" dur="500"/>
                                        <p:tgtEl>
                                          <p:spTgt spid="96"/>
                                        </p:tgtEl>
                                      </p:cBhvr>
                                    </p:animEffect>
                                  </p:childTnLst>
                                </p:cTn>
                              </p:par>
                            </p:childTnLst>
                          </p:cTn>
                        </p:par>
                        <p:par>
                          <p:cTn id="74" fill="hold">
                            <p:stCondLst>
                              <p:cond delay="6500"/>
                            </p:stCondLst>
                            <p:childTnLst>
                              <p:par>
                                <p:cTn id="75" presetID="53" presetClass="entr" presetSubtype="16" fill="hold" grpId="0" nodeType="afterEffect">
                                  <p:stCondLst>
                                    <p:cond delay="0"/>
                                  </p:stCondLst>
                                  <p:childTnLst>
                                    <p:set>
                                      <p:cBhvr>
                                        <p:cTn id="76" dur="1" fill="hold">
                                          <p:stCondLst>
                                            <p:cond delay="0"/>
                                          </p:stCondLst>
                                        </p:cTn>
                                        <p:tgtEl>
                                          <p:spTgt spid="97"/>
                                        </p:tgtEl>
                                        <p:attrNameLst>
                                          <p:attrName>style.visibility</p:attrName>
                                        </p:attrNameLst>
                                      </p:cBhvr>
                                      <p:to>
                                        <p:strVal val="visible"/>
                                      </p:to>
                                    </p:set>
                                    <p:anim calcmode="lin" valueType="num">
                                      <p:cBhvr>
                                        <p:cTn id="77" dur="500" fill="hold"/>
                                        <p:tgtEl>
                                          <p:spTgt spid="97"/>
                                        </p:tgtEl>
                                        <p:attrNameLst>
                                          <p:attrName>ppt_w</p:attrName>
                                        </p:attrNameLst>
                                      </p:cBhvr>
                                      <p:tavLst>
                                        <p:tav tm="0">
                                          <p:val>
                                            <p:fltVal val="0"/>
                                          </p:val>
                                        </p:tav>
                                        <p:tav tm="100000">
                                          <p:val>
                                            <p:strVal val="#ppt_w"/>
                                          </p:val>
                                        </p:tav>
                                      </p:tavLst>
                                    </p:anim>
                                    <p:anim calcmode="lin" valueType="num">
                                      <p:cBhvr>
                                        <p:cTn id="78" dur="500" fill="hold"/>
                                        <p:tgtEl>
                                          <p:spTgt spid="97"/>
                                        </p:tgtEl>
                                        <p:attrNameLst>
                                          <p:attrName>ppt_h</p:attrName>
                                        </p:attrNameLst>
                                      </p:cBhvr>
                                      <p:tavLst>
                                        <p:tav tm="0">
                                          <p:val>
                                            <p:fltVal val="0"/>
                                          </p:val>
                                        </p:tav>
                                        <p:tav tm="100000">
                                          <p:val>
                                            <p:strVal val="#ppt_h"/>
                                          </p:val>
                                        </p:tav>
                                      </p:tavLst>
                                    </p:anim>
                                    <p:animEffect transition="in" filter="fade">
                                      <p:cBhvr>
                                        <p:cTn id="79" dur="500"/>
                                        <p:tgtEl>
                                          <p:spTgt spid="97"/>
                                        </p:tgtEl>
                                      </p:cBhvr>
                                    </p:animEffect>
                                  </p:childTnLst>
                                </p:cTn>
                              </p:par>
                              <p:par>
                                <p:cTn id="80" presetID="2" presetClass="entr" presetSubtype="4" accel="50000" decel="50000" fill="hold" grpId="0" nodeType="withEffect">
                                  <p:stCondLst>
                                    <p:cond delay="0"/>
                                  </p:stCondLst>
                                  <p:childTnLst>
                                    <p:set>
                                      <p:cBhvr>
                                        <p:cTn id="81" dur="1" fill="hold">
                                          <p:stCondLst>
                                            <p:cond delay="0"/>
                                          </p:stCondLst>
                                        </p:cTn>
                                        <p:tgtEl>
                                          <p:spTgt spid="95"/>
                                        </p:tgtEl>
                                        <p:attrNameLst>
                                          <p:attrName>style.visibility</p:attrName>
                                        </p:attrNameLst>
                                      </p:cBhvr>
                                      <p:to>
                                        <p:strVal val="visible"/>
                                      </p:to>
                                    </p:set>
                                    <p:anim calcmode="lin" valueType="num">
                                      <p:cBhvr additive="base">
                                        <p:cTn id="82" dur="1000" fill="hold"/>
                                        <p:tgtEl>
                                          <p:spTgt spid="95"/>
                                        </p:tgtEl>
                                        <p:attrNameLst>
                                          <p:attrName>ppt_x</p:attrName>
                                        </p:attrNameLst>
                                      </p:cBhvr>
                                      <p:tavLst>
                                        <p:tav tm="0">
                                          <p:val>
                                            <p:strVal val="#ppt_x"/>
                                          </p:val>
                                        </p:tav>
                                        <p:tav tm="100000">
                                          <p:val>
                                            <p:strVal val="#ppt_x"/>
                                          </p:val>
                                        </p:tav>
                                      </p:tavLst>
                                    </p:anim>
                                    <p:anim calcmode="lin" valueType="num">
                                      <p:cBhvr additive="base">
                                        <p:cTn id="83" dur="1000" fill="hold"/>
                                        <p:tgtEl>
                                          <p:spTgt spid="9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89" grpId="0"/>
      <p:bldP spid="90" grpId="0" animBg="1"/>
      <p:bldP spid="91" grpId="0"/>
      <p:bldP spid="92" grpId="0" animBg="1"/>
      <p:bldP spid="93" grpId="0"/>
      <p:bldP spid="94" grpId="0" animBg="1"/>
      <p:bldP spid="95" grpId="0"/>
      <p:bldP spid="96" grpId="0" animBg="1"/>
      <p:bldP spid="97" grpId="0" animBg="1"/>
      <p:bldP spid="98" grpId="0" animBg="1"/>
      <p:bldP spid="99" grpId="0" animBg="1"/>
      <p:bldP spid="10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项目特色展示</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grpSp>
        <p:nvGrpSpPr>
          <p:cNvPr id="25" name="原创设计师QQ598969553      _4"/>
          <p:cNvGrpSpPr/>
          <p:nvPr/>
        </p:nvGrpSpPr>
        <p:grpSpPr>
          <a:xfrm>
            <a:off x="2916246" y="2298307"/>
            <a:ext cx="4634268" cy="4077532"/>
            <a:chOff x="2187184" y="1723730"/>
            <a:chExt cx="3475701" cy="3058149"/>
          </a:xfrm>
        </p:grpSpPr>
        <p:grpSp>
          <p:nvGrpSpPr>
            <p:cNvPr id="26" name="Group 9"/>
            <p:cNvGrpSpPr/>
            <p:nvPr/>
          </p:nvGrpSpPr>
          <p:grpSpPr>
            <a:xfrm rot="213443">
              <a:off x="2187184" y="3362127"/>
              <a:ext cx="1677010" cy="1419752"/>
              <a:chOff x="2955668" y="2969079"/>
              <a:chExt cx="1677010" cy="1419752"/>
            </a:xfrm>
          </p:grpSpPr>
          <p:sp>
            <p:nvSpPr>
              <p:cNvPr id="30" name="Freeform 3"/>
              <p:cNvSpPr/>
              <p:nvPr/>
            </p:nvSpPr>
            <p:spPr bwMode="auto">
              <a:xfrm>
                <a:off x="3195729" y="2969079"/>
                <a:ext cx="1436949" cy="1419752"/>
              </a:xfrm>
              <a:custGeom>
                <a:avLst/>
                <a:gdLst/>
                <a:ahLst/>
                <a:cxnLst>
                  <a:cxn ang="0">
                    <a:pos x="32" y="500"/>
                  </a:cxn>
                  <a:cxn ang="0">
                    <a:pos x="14" y="489"/>
                  </a:cxn>
                  <a:cxn ang="0">
                    <a:pos x="15" y="436"/>
                  </a:cxn>
                  <a:cxn ang="0">
                    <a:pos x="441" y="15"/>
                  </a:cxn>
                  <a:cxn ang="0">
                    <a:pos x="495" y="15"/>
                  </a:cxn>
                  <a:cxn ang="0">
                    <a:pos x="494" y="69"/>
                  </a:cxn>
                  <a:cxn ang="0">
                    <a:pos x="68" y="490"/>
                  </a:cxn>
                  <a:cxn ang="0">
                    <a:pos x="32" y="500"/>
                  </a:cxn>
                </a:cxnLst>
                <a:rect l="0" t="0" r="r" b="b"/>
                <a:pathLst>
                  <a:path w="509" h="503">
                    <a:moveTo>
                      <a:pt x="32" y="500"/>
                    </a:moveTo>
                    <a:cubicBezTo>
                      <a:pt x="26" y="498"/>
                      <a:pt x="19" y="495"/>
                      <a:pt x="14" y="489"/>
                    </a:cubicBezTo>
                    <a:cubicBezTo>
                      <a:pt x="0" y="475"/>
                      <a:pt x="0" y="450"/>
                      <a:pt x="15" y="436"/>
                    </a:cubicBezTo>
                    <a:cubicBezTo>
                      <a:pt x="441" y="15"/>
                      <a:pt x="441" y="15"/>
                      <a:pt x="441" y="15"/>
                    </a:cubicBezTo>
                    <a:cubicBezTo>
                      <a:pt x="456" y="0"/>
                      <a:pt x="480" y="0"/>
                      <a:pt x="495" y="15"/>
                    </a:cubicBezTo>
                    <a:cubicBezTo>
                      <a:pt x="509" y="30"/>
                      <a:pt x="509" y="54"/>
                      <a:pt x="494" y="69"/>
                    </a:cubicBezTo>
                    <a:cubicBezTo>
                      <a:pt x="68" y="490"/>
                      <a:pt x="68" y="490"/>
                      <a:pt x="68" y="490"/>
                    </a:cubicBezTo>
                    <a:cubicBezTo>
                      <a:pt x="58" y="499"/>
                      <a:pt x="44" y="503"/>
                      <a:pt x="32" y="500"/>
                    </a:cubicBezTo>
                    <a:close/>
                  </a:path>
                </a:pathLst>
              </a:custGeom>
              <a:solidFill>
                <a:schemeClr val="tx1">
                  <a:lumMod val="50000"/>
                  <a:lumOff val="50000"/>
                </a:schemeClr>
              </a:solidFill>
              <a:ln w="9525">
                <a:noFill/>
                <a:round/>
              </a:ln>
            </p:spPr>
            <p:txBody>
              <a:bodyPr vert="horz" wrap="square" lIns="121920" tIns="60960" rIns="121920" bIns="60960" numCol="1" anchor="t" anchorCtr="0" compatLnSpc="1"/>
              <a:lstStyle/>
              <a:p>
                <a:pPr defTabSz="1375410"/>
                <a:endParaRPr lang="en-US" sz="2665" dirty="0">
                  <a:solidFill>
                    <a:schemeClr val="bg1"/>
                  </a:solidFill>
                  <a:latin typeface="Agency FB" panose="020B0503020202020204" pitchFamily="34" charset="0"/>
                </a:endParaRPr>
              </a:p>
            </p:txBody>
          </p:sp>
          <p:sp>
            <p:nvSpPr>
              <p:cNvPr id="31" name="Round Same Side Corner Rectangle 4"/>
              <p:cNvSpPr/>
              <p:nvPr/>
            </p:nvSpPr>
            <p:spPr bwMode="auto">
              <a:xfrm rot="13500000">
                <a:off x="3568110" y="3071025"/>
                <a:ext cx="343555" cy="1568440"/>
              </a:xfrm>
              <a:prstGeom prst="round2SameRect">
                <a:avLst>
                  <a:gd name="adj1" fmla="val 16667"/>
                  <a:gd name="adj2" fmla="val 22024"/>
                </a:avLst>
              </a:prstGeom>
              <a:solidFill>
                <a:schemeClr val="tx1">
                  <a:lumMod val="65000"/>
                  <a:lumOff val="35000"/>
                </a:schemeClr>
              </a:solidFill>
              <a:ln w="9525">
                <a:noFill/>
                <a:round/>
              </a:ln>
            </p:spPr>
            <p:txBody>
              <a:bodyPr vert="horz" wrap="square" lIns="121920" tIns="60960" rIns="121920" bIns="60960" numCol="1" anchor="t" anchorCtr="0" compatLnSpc="1"/>
              <a:lstStyle/>
              <a:p>
                <a:pPr defTabSz="1375410"/>
                <a:endParaRPr lang="en-US" sz="2665" dirty="0">
                  <a:solidFill>
                    <a:schemeClr val="bg1"/>
                  </a:solidFill>
                  <a:latin typeface="Agency FB" panose="020B0503020202020204" pitchFamily="34" charset="0"/>
                </a:endParaRPr>
              </a:p>
            </p:txBody>
          </p:sp>
        </p:grpSp>
        <p:grpSp>
          <p:nvGrpSpPr>
            <p:cNvPr id="27" name="Group 10"/>
            <p:cNvGrpSpPr/>
            <p:nvPr/>
          </p:nvGrpSpPr>
          <p:grpSpPr>
            <a:xfrm>
              <a:off x="3488641" y="1723730"/>
              <a:ext cx="2174244" cy="2174244"/>
              <a:chOff x="4220769" y="1605276"/>
              <a:chExt cx="1739904" cy="1739904"/>
            </a:xfrm>
          </p:grpSpPr>
          <p:sp>
            <p:nvSpPr>
              <p:cNvPr id="28" name="Donut 8"/>
              <p:cNvSpPr/>
              <p:nvPr/>
            </p:nvSpPr>
            <p:spPr>
              <a:xfrm>
                <a:off x="4338879" y="1723386"/>
                <a:ext cx="1503684" cy="1503684"/>
              </a:xfrm>
              <a:prstGeom prst="donut">
                <a:avLst>
                  <a:gd name="adj" fmla="val 7174"/>
                </a:avLst>
              </a:prstGeom>
              <a:gradFill>
                <a:gsLst>
                  <a:gs pos="0">
                    <a:schemeClr val="bg2">
                      <a:lumMod val="75000"/>
                    </a:schemeClr>
                  </a:gs>
                  <a:gs pos="50000">
                    <a:schemeClr val="bg2">
                      <a:lumMod val="85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665">
                  <a:solidFill>
                    <a:schemeClr val="bg1"/>
                  </a:solidFill>
                  <a:latin typeface="Agency FB" panose="020B0503020202020204" pitchFamily="34" charset="0"/>
                </a:endParaRPr>
              </a:p>
            </p:txBody>
          </p:sp>
          <p:sp>
            <p:nvSpPr>
              <p:cNvPr id="29" name="Donut 7"/>
              <p:cNvSpPr/>
              <p:nvPr/>
            </p:nvSpPr>
            <p:spPr>
              <a:xfrm>
                <a:off x="4220769" y="1605276"/>
                <a:ext cx="1739904" cy="1739904"/>
              </a:xfrm>
              <a:prstGeom prst="donut">
                <a:avLst>
                  <a:gd name="adj" fmla="val 9286"/>
                </a:avLst>
              </a:prstGeom>
              <a:gradFill>
                <a:gsLst>
                  <a:gs pos="0">
                    <a:schemeClr val="bg2">
                      <a:lumMod val="75000"/>
                    </a:schemeClr>
                  </a:gs>
                  <a:gs pos="50000">
                    <a:schemeClr val="bg2">
                      <a:lumMod val="8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665">
                  <a:solidFill>
                    <a:schemeClr val="bg1"/>
                  </a:solidFill>
                  <a:latin typeface="Agency FB" panose="020B0503020202020204" pitchFamily="34" charset="0"/>
                </a:endParaRPr>
              </a:p>
            </p:txBody>
          </p:sp>
        </p:grpSp>
      </p:grpSp>
      <p:grpSp>
        <p:nvGrpSpPr>
          <p:cNvPr id="32" name="原创设计师QQ598969553      _5"/>
          <p:cNvGrpSpPr/>
          <p:nvPr/>
        </p:nvGrpSpPr>
        <p:grpSpPr>
          <a:xfrm>
            <a:off x="5235272" y="5006140"/>
            <a:ext cx="970856" cy="970853"/>
            <a:chOff x="3926454" y="3754605"/>
            <a:chExt cx="728142" cy="728140"/>
          </a:xfrm>
        </p:grpSpPr>
        <p:sp>
          <p:nvSpPr>
            <p:cNvPr id="33" name="Oval 14"/>
            <p:cNvSpPr/>
            <p:nvPr/>
          </p:nvSpPr>
          <p:spPr>
            <a:xfrm rot="20300499">
              <a:off x="3926454" y="3754605"/>
              <a:ext cx="728142" cy="728140"/>
            </a:xfrm>
            <a:prstGeom prst="ellipse">
              <a:avLst/>
            </a:prstGeom>
            <a:solidFill>
              <a:srgbClr val="E9462F"/>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4" name="Freeform 170"/>
            <p:cNvSpPr>
              <a:spLocks noEditPoints="1"/>
            </p:cNvSpPr>
            <p:nvPr/>
          </p:nvSpPr>
          <p:spPr bwMode="auto">
            <a:xfrm>
              <a:off x="4134391" y="3986705"/>
              <a:ext cx="312266" cy="263940"/>
            </a:xfrm>
            <a:custGeom>
              <a:avLst/>
              <a:gdLst/>
              <a:ahLst/>
              <a:cxnLst>
                <a:cxn ang="0">
                  <a:pos x="244" y="216"/>
                </a:cxn>
                <a:cxn ang="0">
                  <a:pos x="12" y="216"/>
                </a:cxn>
                <a:cxn ang="0">
                  <a:pos x="0" y="204"/>
                </a:cxn>
                <a:cxn ang="0">
                  <a:pos x="0" y="12"/>
                </a:cxn>
                <a:cxn ang="0">
                  <a:pos x="12" y="0"/>
                </a:cxn>
                <a:cxn ang="0">
                  <a:pos x="24" y="12"/>
                </a:cxn>
                <a:cxn ang="0">
                  <a:pos x="24" y="164"/>
                </a:cxn>
                <a:cxn ang="0">
                  <a:pos x="24" y="192"/>
                </a:cxn>
                <a:cxn ang="0">
                  <a:pos x="244" y="192"/>
                </a:cxn>
                <a:cxn ang="0">
                  <a:pos x="256" y="204"/>
                </a:cxn>
                <a:cxn ang="0">
                  <a:pos x="244" y="216"/>
                </a:cxn>
                <a:cxn ang="0">
                  <a:pos x="216" y="180"/>
                </a:cxn>
                <a:cxn ang="0">
                  <a:pos x="192" y="180"/>
                </a:cxn>
                <a:cxn ang="0">
                  <a:pos x="180" y="168"/>
                </a:cxn>
                <a:cxn ang="0">
                  <a:pos x="180" y="84"/>
                </a:cxn>
                <a:cxn ang="0">
                  <a:pos x="192" y="72"/>
                </a:cxn>
                <a:cxn ang="0">
                  <a:pos x="216" y="72"/>
                </a:cxn>
                <a:cxn ang="0">
                  <a:pos x="228" y="84"/>
                </a:cxn>
                <a:cxn ang="0">
                  <a:pos x="228" y="168"/>
                </a:cxn>
                <a:cxn ang="0">
                  <a:pos x="216" y="180"/>
                </a:cxn>
                <a:cxn ang="0">
                  <a:pos x="148" y="180"/>
                </a:cxn>
                <a:cxn ang="0">
                  <a:pos x="124" y="180"/>
                </a:cxn>
                <a:cxn ang="0">
                  <a:pos x="112" y="168"/>
                </a:cxn>
                <a:cxn ang="0">
                  <a:pos x="112" y="36"/>
                </a:cxn>
                <a:cxn ang="0">
                  <a:pos x="124" y="24"/>
                </a:cxn>
                <a:cxn ang="0">
                  <a:pos x="148" y="24"/>
                </a:cxn>
                <a:cxn ang="0">
                  <a:pos x="160" y="36"/>
                </a:cxn>
                <a:cxn ang="0">
                  <a:pos x="160" y="168"/>
                </a:cxn>
                <a:cxn ang="0">
                  <a:pos x="148" y="180"/>
                </a:cxn>
                <a:cxn ang="0">
                  <a:pos x="80" y="180"/>
                </a:cxn>
                <a:cxn ang="0">
                  <a:pos x="56" y="180"/>
                </a:cxn>
                <a:cxn ang="0">
                  <a:pos x="44" y="168"/>
                </a:cxn>
                <a:cxn ang="0">
                  <a:pos x="44" y="144"/>
                </a:cxn>
                <a:cxn ang="0">
                  <a:pos x="56" y="132"/>
                </a:cxn>
                <a:cxn ang="0">
                  <a:pos x="80" y="132"/>
                </a:cxn>
                <a:cxn ang="0">
                  <a:pos x="92" y="144"/>
                </a:cxn>
                <a:cxn ang="0">
                  <a:pos x="92" y="168"/>
                </a:cxn>
                <a:cxn ang="0">
                  <a:pos x="80" y="180"/>
                </a:cxn>
              </a:cxnLst>
              <a:rect l="0" t="0" r="r" b="b"/>
              <a:pathLst>
                <a:path w="256" h="216">
                  <a:moveTo>
                    <a:pt x="244" y="216"/>
                  </a:moveTo>
                  <a:cubicBezTo>
                    <a:pt x="12" y="216"/>
                    <a:pt x="12" y="216"/>
                    <a:pt x="12" y="216"/>
                  </a:cubicBezTo>
                  <a:cubicBezTo>
                    <a:pt x="5" y="216"/>
                    <a:pt x="0" y="211"/>
                    <a:pt x="0" y="204"/>
                  </a:cubicBezTo>
                  <a:cubicBezTo>
                    <a:pt x="0" y="12"/>
                    <a:pt x="0" y="12"/>
                    <a:pt x="0" y="12"/>
                  </a:cubicBezTo>
                  <a:cubicBezTo>
                    <a:pt x="0" y="5"/>
                    <a:pt x="5" y="0"/>
                    <a:pt x="12" y="0"/>
                  </a:cubicBezTo>
                  <a:cubicBezTo>
                    <a:pt x="19" y="0"/>
                    <a:pt x="24" y="5"/>
                    <a:pt x="24" y="12"/>
                  </a:cubicBezTo>
                  <a:cubicBezTo>
                    <a:pt x="24" y="164"/>
                    <a:pt x="24" y="164"/>
                    <a:pt x="24" y="164"/>
                  </a:cubicBezTo>
                  <a:cubicBezTo>
                    <a:pt x="24" y="192"/>
                    <a:pt x="24" y="192"/>
                    <a:pt x="24" y="192"/>
                  </a:cubicBezTo>
                  <a:cubicBezTo>
                    <a:pt x="244" y="192"/>
                    <a:pt x="244" y="192"/>
                    <a:pt x="244" y="192"/>
                  </a:cubicBezTo>
                  <a:cubicBezTo>
                    <a:pt x="251" y="192"/>
                    <a:pt x="256" y="197"/>
                    <a:pt x="256" y="204"/>
                  </a:cubicBezTo>
                  <a:cubicBezTo>
                    <a:pt x="256" y="211"/>
                    <a:pt x="251" y="216"/>
                    <a:pt x="244" y="216"/>
                  </a:cubicBezTo>
                  <a:moveTo>
                    <a:pt x="216" y="180"/>
                  </a:moveTo>
                  <a:cubicBezTo>
                    <a:pt x="192" y="180"/>
                    <a:pt x="192" y="180"/>
                    <a:pt x="192" y="180"/>
                  </a:cubicBezTo>
                  <a:cubicBezTo>
                    <a:pt x="185" y="180"/>
                    <a:pt x="180" y="175"/>
                    <a:pt x="180" y="168"/>
                  </a:cubicBezTo>
                  <a:cubicBezTo>
                    <a:pt x="180" y="84"/>
                    <a:pt x="180" y="84"/>
                    <a:pt x="180" y="84"/>
                  </a:cubicBezTo>
                  <a:cubicBezTo>
                    <a:pt x="180" y="77"/>
                    <a:pt x="185" y="72"/>
                    <a:pt x="192" y="72"/>
                  </a:cubicBezTo>
                  <a:cubicBezTo>
                    <a:pt x="216" y="72"/>
                    <a:pt x="216" y="72"/>
                    <a:pt x="216" y="72"/>
                  </a:cubicBezTo>
                  <a:cubicBezTo>
                    <a:pt x="223" y="72"/>
                    <a:pt x="228" y="77"/>
                    <a:pt x="228" y="84"/>
                  </a:cubicBezTo>
                  <a:cubicBezTo>
                    <a:pt x="228" y="168"/>
                    <a:pt x="228" y="168"/>
                    <a:pt x="228" y="168"/>
                  </a:cubicBezTo>
                  <a:cubicBezTo>
                    <a:pt x="228" y="175"/>
                    <a:pt x="223" y="180"/>
                    <a:pt x="216" y="180"/>
                  </a:cubicBezTo>
                  <a:moveTo>
                    <a:pt x="148" y="180"/>
                  </a:moveTo>
                  <a:cubicBezTo>
                    <a:pt x="124" y="180"/>
                    <a:pt x="124" y="180"/>
                    <a:pt x="124" y="180"/>
                  </a:cubicBezTo>
                  <a:cubicBezTo>
                    <a:pt x="117" y="180"/>
                    <a:pt x="112" y="175"/>
                    <a:pt x="112" y="168"/>
                  </a:cubicBezTo>
                  <a:cubicBezTo>
                    <a:pt x="112" y="36"/>
                    <a:pt x="112" y="36"/>
                    <a:pt x="112" y="36"/>
                  </a:cubicBezTo>
                  <a:cubicBezTo>
                    <a:pt x="112" y="29"/>
                    <a:pt x="117" y="24"/>
                    <a:pt x="124" y="24"/>
                  </a:cubicBezTo>
                  <a:cubicBezTo>
                    <a:pt x="148" y="24"/>
                    <a:pt x="148" y="24"/>
                    <a:pt x="148" y="24"/>
                  </a:cubicBezTo>
                  <a:cubicBezTo>
                    <a:pt x="155" y="24"/>
                    <a:pt x="160" y="29"/>
                    <a:pt x="160" y="36"/>
                  </a:cubicBezTo>
                  <a:cubicBezTo>
                    <a:pt x="160" y="168"/>
                    <a:pt x="160" y="168"/>
                    <a:pt x="160" y="168"/>
                  </a:cubicBezTo>
                  <a:cubicBezTo>
                    <a:pt x="160" y="175"/>
                    <a:pt x="155" y="180"/>
                    <a:pt x="148" y="180"/>
                  </a:cubicBezTo>
                  <a:moveTo>
                    <a:pt x="80" y="180"/>
                  </a:moveTo>
                  <a:cubicBezTo>
                    <a:pt x="56" y="180"/>
                    <a:pt x="56" y="180"/>
                    <a:pt x="56" y="180"/>
                  </a:cubicBezTo>
                  <a:cubicBezTo>
                    <a:pt x="49" y="180"/>
                    <a:pt x="44" y="175"/>
                    <a:pt x="44" y="168"/>
                  </a:cubicBezTo>
                  <a:cubicBezTo>
                    <a:pt x="44" y="144"/>
                    <a:pt x="44" y="144"/>
                    <a:pt x="44" y="144"/>
                  </a:cubicBezTo>
                  <a:cubicBezTo>
                    <a:pt x="44" y="137"/>
                    <a:pt x="49" y="132"/>
                    <a:pt x="56" y="132"/>
                  </a:cubicBezTo>
                  <a:cubicBezTo>
                    <a:pt x="80" y="132"/>
                    <a:pt x="80" y="132"/>
                    <a:pt x="80" y="132"/>
                  </a:cubicBezTo>
                  <a:cubicBezTo>
                    <a:pt x="87" y="132"/>
                    <a:pt x="92" y="137"/>
                    <a:pt x="92" y="144"/>
                  </a:cubicBezTo>
                  <a:cubicBezTo>
                    <a:pt x="92" y="168"/>
                    <a:pt x="92" y="168"/>
                    <a:pt x="92" y="168"/>
                  </a:cubicBezTo>
                  <a:cubicBezTo>
                    <a:pt x="92" y="175"/>
                    <a:pt x="87" y="180"/>
                    <a:pt x="80" y="180"/>
                  </a:cubicBezTo>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a:solidFill>
                  <a:schemeClr val="bg1"/>
                </a:solidFill>
                <a:latin typeface="Agency FB" panose="020B0503020202020204" pitchFamily="34" charset="0"/>
              </a:endParaRPr>
            </a:p>
          </p:txBody>
        </p:sp>
      </p:grpSp>
      <p:grpSp>
        <p:nvGrpSpPr>
          <p:cNvPr id="35" name="原创设计师QQ598969553      _6"/>
          <p:cNvGrpSpPr/>
          <p:nvPr/>
        </p:nvGrpSpPr>
        <p:grpSpPr>
          <a:xfrm>
            <a:off x="7032756" y="2167372"/>
            <a:ext cx="970856" cy="970853"/>
            <a:chOff x="5274567" y="1625529"/>
            <a:chExt cx="728142" cy="728140"/>
          </a:xfrm>
        </p:grpSpPr>
        <p:sp>
          <p:nvSpPr>
            <p:cNvPr id="36" name="Oval 12"/>
            <p:cNvSpPr/>
            <p:nvPr/>
          </p:nvSpPr>
          <p:spPr>
            <a:xfrm rot="20300499">
              <a:off x="5274567" y="1625529"/>
              <a:ext cx="728142" cy="728140"/>
            </a:xfrm>
            <a:prstGeom prst="ellipse">
              <a:avLst/>
            </a:prstGeom>
            <a:solidFill>
              <a:srgbClr val="E9462F"/>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7" name="Freeform 173"/>
            <p:cNvSpPr>
              <a:spLocks noEditPoints="1"/>
            </p:cNvSpPr>
            <p:nvPr/>
          </p:nvSpPr>
          <p:spPr bwMode="auto">
            <a:xfrm>
              <a:off x="5482504" y="1832846"/>
              <a:ext cx="312266" cy="313506"/>
            </a:xfrm>
            <a:custGeom>
              <a:avLst/>
              <a:gdLst/>
              <a:ahLst/>
              <a:cxnLst>
                <a:cxn ang="0">
                  <a:pos x="128" y="256"/>
                </a:cxn>
                <a:cxn ang="0">
                  <a:pos x="0" y="128"/>
                </a:cxn>
                <a:cxn ang="0">
                  <a:pos x="128" y="0"/>
                </a:cxn>
                <a:cxn ang="0">
                  <a:pos x="256" y="128"/>
                </a:cxn>
                <a:cxn ang="0">
                  <a:pos x="128" y="256"/>
                </a:cxn>
                <a:cxn ang="0">
                  <a:pos x="24" y="128"/>
                </a:cxn>
                <a:cxn ang="0">
                  <a:pos x="128" y="128"/>
                </a:cxn>
                <a:cxn ang="0">
                  <a:pos x="128" y="24"/>
                </a:cxn>
                <a:cxn ang="0">
                  <a:pos x="24" y="128"/>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24" y="128"/>
                  </a:moveTo>
                  <a:cubicBezTo>
                    <a:pt x="128" y="128"/>
                    <a:pt x="128" y="128"/>
                    <a:pt x="128" y="128"/>
                  </a:cubicBezTo>
                  <a:cubicBezTo>
                    <a:pt x="128" y="24"/>
                    <a:pt x="128" y="24"/>
                    <a:pt x="128" y="24"/>
                  </a:cubicBezTo>
                  <a:cubicBezTo>
                    <a:pt x="71" y="24"/>
                    <a:pt x="24" y="71"/>
                    <a:pt x="24" y="128"/>
                  </a:cubicBezTo>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a:solidFill>
                  <a:schemeClr val="bg1"/>
                </a:solidFill>
                <a:latin typeface="Agency FB" panose="020B0503020202020204" pitchFamily="34" charset="0"/>
              </a:endParaRPr>
            </a:p>
          </p:txBody>
        </p:sp>
      </p:grpSp>
      <p:grpSp>
        <p:nvGrpSpPr>
          <p:cNvPr id="38" name="原创设计师QQ598969553      _7"/>
          <p:cNvGrpSpPr/>
          <p:nvPr/>
        </p:nvGrpSpPr>
        <p:grpSpPr>
          <a:xfrm>
            <a:off x="7165257" y="4239731"/>
            <a:ext cx="970856" cy="970853"/>
            <a:chOff x="5373943" y="3179798"/>
            <a:chExt cx="728142" cy="728140"/>
          </a:xfrm>
        </p:grpSpPr>
        <p:sp>
          <p:nvSpPr>
            <p:cNvPr id="39" name="Oval 13"/>
            <p:cNvSpPr/>
            <p:nvPr/>
          </p:nvSpPr>
          <p:spPr>
            <a:xfrm rot="20300499">
              <a:off x="5373943" y="3179798"/>
              <a:ext cx="728142" cy="728140"/>
            </a:xfrm>
            <a:prstGeom prst="ellipse">
              <a:avLst/>
            </a:prstGeom>
            <a:solidFill>
              <a:srgbClr val="E9462F"/>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0" name="Freeform 182"/>
            <p:cNvSpPr>
              <a:spLocks noEditPoints="1"/>
            </p:cNvSpPr>
            <p:nvPr/>
          </p:nvSpPr>
          <p:spPr bwMode="auto">
            <a:xfrm>
              <a:off x="5581880" y="3387734"/>
              <a:ext cx="312266" cy="312266"/>
            </a:xfrm>
            <a:custGeom>
              <a:avLst/>
              <a:gdLst/>
              <a:ahLst/>
              <a:cxnLst>
                <a:cxn ang="0">
                  <a:pos x="128" y="256"/>
                </a:cxn>
                <a:cxn ang="0">
                  <a:pos x="0" y="128"/>
                </a:cxn>
                <a:cxn ang="0">
                  <a:pos x="128" y="0"/>
                </a:cxn>
                <a:cxn ang="0">
                  <a:pos x="256" y="128"/>
                </a:cxn>
                <a:cxn ang="0">
                  <a:pos x="128" y="256"/>
                </a:cxn>
                <a:cxn ang="0">
                  <a:pos x="128" y="24"/>
                </a:cxn>
                <a:cxn ang="0">
                  <a:pos x="24" y="128"/>
                </a:cxn>
                <a:cxn ang="0">
                  <a:pos x="128" y="232"/>
                </a:cxn>
                <a:cxn ang="0">
                  <a:pos x="232" y="128"/>
                </a:cxn>
                <a:cxn ang="0">
                  <a:pos x="128" y="24"/>
                </a:cxn>
                <a:cxn ang="0">
                  <a:pos x="180" y="140"/>
                </a:cxn>
                <a:cxn ang="0">
                  <a:pos x="156" y="140"/>
                </a:cxn>
                <a:cxn ang="0">
                  <a:pos x="140" y="140"/>
                </a:cxn>
                <a:cxn ang="0">
                  <a:pos x="128" y="140"/>
                </a:cxn>
                <a:cxn ang="0">
                  <a:pos x="116" y="128"/>
                </a:cxn>
                <a:cxn ang="0">
                  <a:pos x="116" y="56"/>
                </a:cxn>
                <a:cxn ang="0">
                  <a:pos x="128" y="44"/>
                </a:cxn>
                <a:cxn ang="0">
                  <a:pos x="140" y="56"/>
                </a:cxn>
                <a:cxn ang="0">
                  <a:pos x="140" y="116"/>
                </a:cxn>
                <a:cxn ang="0">
                  <a:pos x="156" y="116"/>
                </a:cxn>
                <a:cxn ang="0">
                  <a:pos x="180" y="116"/>
                </a:cxn>
                <a:cxn ang="0">
                  <a:pos x="192" y="128"/>
                </a:cxn>
                <a:cxn ang="0">
                  <a:pos x="180" y="140"/>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80" y="140"/>
                  </a:moveTo>
                  <a:cubicBezTo>
                    <a:pt x="156" y="140"/>
                    <a:pt x="156" y="140"/>
                    <a:pt x="156" y="140"/>
                  </a:cubicBezTo>
                  <a:cubicBezTo>
                    <a:pt x="140" y="140"/>
                    <a:pt x="140" y="140"/>
                    <a:pt x="140" y="140"/>
                  </a:cubicBezTo>
                  <a:cubicBezTo>
                    <a:pt x="128" y="140"/>
                    <a:pt x="128" y="140"/>
                    <a:pt x="128" y="140"/>
                  </a:cubicBezTo>
                  <a:cubicBezTo>
                    <a:pt x="121" y="140"/>
                    <a:pt x="116" y="135"/>
                    <a:pt x="116" y="128"/>
                  </a:cubicBezTo>
                  <a:cubicBezTo>
                    <a:pt x="116" y="56"/>
                    <a:pt x="116" y="56"/>
                    <a:pt x="116" y="56"/>
                  </a:cubicBezTo>
                  <a:cubicBezTo>
                    <a:pt x="116" y="49"/>
                    <a:pt x="121" y="44"/>
                    <a:pt x="128" y="44"/>
                  </a:cubicBezTo>
                  <a:cubicBezTo>
                    <a:pt x="135" y="44"/>
                    <a:pt x="140" y="49"/>
                    <a:pt x="140" y="56"/>
                  </a:cubicBezTo>
                  <a:cubicBezTo>
                    <a:pt x="140" y="116"/>
                    <a:pt x="140" y="116"/>
                    <a:pt x="140" y="116"/>
                  </a:cubicBezTo>
                  <a:cubicBezTo>
                    <a:pt x="156" y="116"/>
                    <a:pt x="156" y="116"/>
                    <a:pt x="156" y="116"/>
                  </a:cubicBezTo>
                  <a:cubicBezTo>
                    <a:pt x="180" y="116"/>
                    <a:pt x="180" y="116"/>
                    <a:pt x="180" y="116"/>
                  </a:cubicBezTo>
                  <a:cubicBezTo>
                    <a:pt x="187" y="116"/>
                    <a:pt x="192" y="121"/>
                    <a:pt x="192" y="128"/>
                  </a:cubicBezTo>
                  <a:cubicBezTo>
                    <a:pt x="192" y="135"/>
                    <a:pt x="187" y="140"/>
                    <a:pt x="180" y="140"/>
                  </a:cubicBezTo>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a:solidFill>
                  <a:schemeClr val="bg1"/>
                </a:solidFill>
                <a:latin typeface="Agency FB" panose="020B0503020202020204" pitchFamily="34" charset="0"/>
              </a:endParaRPr>
            </a:p>
          </p:txBody>
        </p:sp>
      </p:grpSp>
      <p:grpSp>
        <p:nvGrpSpPr>
          <p:cNvPr id="41" name="原创设计师QQ598969553      _8"/>
          <p:cNvGrpSpPr/>
          <p:nvPr/>
        </p:nvGrpSpPr>
        <p:grpSpPr>
          <a:xfrm>
            <a:off x="5020881" y="1652994"/>
            <a:ext cx="970856" cy="970853"/>
            <a:chOff x="3765661" y="1239745"/>
            <a:chExt cx="728142" cy="728140"/>
          </a:xfrm>
        </p:grpSpPr>
        <p:sp>
          <p:nvSpPr>
            <p:cNvPr id="42" name="Oval 11"/>
            <p:cNvSpPr/>
            <p:nvPr/>
          </p:nvSpPr>
          <p:spPr>
            <a:xfrm rot="20300499">
              <a:off x="3765661" y="1239745"/>
              <a:ext cx="728142" cy="728140"/>
            </a:xfrm>
            <a:prstGeom prst="ellipse">
              <a:avLst/>
            </a:prstGeom>
            <a:solidFill>
              <a:srgbClr val="E9462F"/>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3" name="Freeform 221"/>
            <p:cNvSpPr>
              <a:spLocks noEditPoints="1"/>
            </p:cNvSpPr>
            <p:nvPr/>
          </p:nvSpPr>
          <p:spPr bwMode="auto">
            <a:xfrm>
              <a:off x="4012631" y="1447681"/>
              <a:ext cx="234200" cy="312266"/>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 ang="0">
                  <a:pos x="96" y="128"/>
                </a:cxn>
                <a:cxn ang="0">
                  <a:pos x="64" y="96"/>
                </a:cxn>
                <a:cxn ang="0">
                  <a:pos x="96" y="64"/>
                </a:cxn>
                <a:cxn ang="0">
                  <a:pos x="128" y="96"/>
                </a:cxn>
                <a:cxn ang="0">
                  <a:pos x="96" y="128"/>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moveTo>
                    <a:pt x="96" y="128"/>
                  </a:moveTo>
                  <a:cubicBezTo>
                    <a:pt x="78" y="128"/>
                    <a:pt x="64" y="114"/>
                    <a:pt x="64" y="96"/>
                  </a:cubicBezTo>
                  <a:cubicBezTo>
                    <a:pt x="64" y="78"/>
                    <a:pt x="78" y="64"/>
                    <a:pt x="96" y="64"/>
                  </a:cubicBezTo>
                  <a:cubicBezTo>
                    <a:pt x="114" y="64"/>
                    <a:pt x="128" y="78"/>
                    <a:pt x="128" y="96"/>
                  </a:cubicBezTo>
                  <a:cubicBezTo>
                    <a:pt x="128" y="114"/>
                    <a:pt x="114" y="128"/>
                    <a:pt x="96" y="128"/>
                  </a:cubicBezTo>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a:solidFill>
                  <a:schemeClr val="bg1"/>
                </a:solidFill>
                <a:latin typeface="Agency FB" panose="020B0503020202020204" pitchFamily="34" charset="0"/>
              </a:endParaRPr>
            </a:p>
          </p:txBody>
        </p:sp>
      </p:grpSp>
      <p:grpSp>
        <p:nvGrpSpPr>
          <p:cNvPr id="44" name="原创设计师QQ598969553      _9"/>
          <p:cNvGrpSpPr/>
          <p:nvPr/>
        </p:nvGrpSpPr>
        <p:grpSpPr>
          <a:xfrm>
            <a:off x="3909975" y="3407448"/>
            <a:ext cx="970856" cy="970853"/>
            <a:chOff x="2932481" y="2555586"/>
            <a:chExt cx="728142" cy="728140"/>
          </a:xfrm>
        </p:grpSpPr>
        <p:sp>
          <p:nvSpPr>
            <p:cNvPr id="45" name="Oval 15"/>
            <p:cNvSpPr/>
            <p:nvPr/>
          </p:nvSpPr>
          <p:spPr>
            <a:xfrm rot="20300499">
              <a:off x="2932481" y="2555586"/>
              <a:ext cx="728142" cy="728140"/>
            </a:xfrm>
            <a:prstGeom prst="ellipse">
              <a:avLst/>
            </a:prstGeom>
            <a:solidFill>
              <a:srgbClr val="E9462F"/>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6" name="Freeform 86"/>
            <p:cNvSpPr>
              <a:spLocks noEditPoints="1"/>
            </p:cNvSpPr>
            <p:nvPr/>
          </p:nvSpPr>
          <p:spPr bwMode="auto">
            <a:xfrm>
              <a:off x="3136701" y="2819903"/>
              <a:ext cx="319702" cy="199504"/>
            </a:xfrm>
            <a:custGeom>
              <a:avLst/>
              <a:gdLst/>
              <a:ahLst/>
              <a:cxnLst>
                <a:cxn ang="0">
                  <a:pos x="244" y="160"/>
                </a:cxn>
                <a:cxn ang="0">
                  <a:pos x="232" y="160"/>
                </a:cxn>
                <a:cxn ang="0">
                  <a:pos x="24" y="160"/>
                </a:cxn>
                <a:cxn ang="0">
                  <a:pos x="12" y="160"/>
                </a:cxn>
                <a:cxn ang="0">
                  <a:pos x="0" y="148"/>
                </a:cxn>
                <a:cxn ang="0">
                  <a:pos x="0" y="128"/>
                </a:cxn>
                <a:cxn ang="0">
                  <a:pos x="24" y="128"/>
                </a:cxn>
                <a:cxn ang="0">
                  <a:pos x="24" y="12"/>
                </a:cxn>
                <a:cxn ang="0">
                  <a:pos x="36" y="0"/>
                </a:cxn>
                <a:cxn ang="0">
                  <a:pos x="220" y="0"/>
                </a:cxn>
                <a:cxn ang="0">
                  <a:pos x="232" y="12"/>
                </a:cxn>
                <a:cxn ang="0">
                  <a:pos x="232" y="128"/>
                </a:cxn>
                <a:cxn ang="0">
                  <a:pos x="256" y="128"/>
                </a:cxn>
                <a:cxn ang="0">
                  <a:pos x="256" y="148"/>
                </a:cxn>
                <a:cxn ang="0">
                  <a:pos x="244" y="160"/>
                </a:cxn>
                <a:cxn ang="0">
                  <a:pos x="100" y="148"/>
                </a:cxn>
                <a:cxn ang="0">
                  <a:pos x="156" y="148"/>
                </a:cxn>
                <a:cxn ang="0">
                  <a:pos x="156" y="140"/>
                </a:cxn>
                <a:cxn ang="0">
                  <a:pos x="100" y="140"/>
                </a:cxn>
                <a:cxn ang="0">
                  <a:pos x="100" y="148"/>
                </a:cxn>
                <a:cxn ang="0">
                  <a:pos x="216" y="16"/>
                </a:cxn>
                <a:cxn ang="0">
                  <a:pos x="40" y="16"/>
                </a:cxn>
                <a:cxn ang="0">
                  <a:pos x="40" y="120"/>
                </a:cxn>
                <a:cxn ang="0">
                  <a:pos x="216" y="120"/>
                </a:cxn>
                <a:cxn ang="0">
                  <a:pos x="216" y="16"/>
                </a:cxn>
              </a:cxnLst>
              <a:rect l="0" t="0" r="r" b="b"/>
              <a:pathLst>
                <a:path w="256" h="160">
                  <a:moveTo>
                    <a:pt x="244" y="160"/>
                  </a:moveTo>
                  <a:cubicBezTo>
                    <a:pt x="232" y="160"/>
                    <a:pt x="232" y="160"/>
                    <a:pt x="232" y="160"/>
                  </a:cubicBezTo>
                  <a:cubicBezTo>
                    <a:pt x="24" y="160"/>
                    <a:pt x="24" y="160"/>
                    <a:pt x="24" y="160"/>
                  </a:cubicBezTo>
                  <a:cubicBezTo>
                    <a:pt x="12" y="160"/>
                    <a:pt x="12" y="160"/>
                    <a:pt x="12" y="160"/>
                  </a:cubicBezTo>
                  <a:cubicBezTo>
                    <a:pt x="5" y="160"/>
                    <a:pt x="0" y="155"/>
                    <a:pt x="0" y="148"/>
                  </a:cubicBezTo>
                  <a:cubicBezTo>
                    <a:pt x="0" y="128"/>
                    <a:pt x="0" y="128"/>
                    <a:pt x="0" y="128"/>
                  </a:cubicBezTo>
                  <a:cubicBezTo>
                    <a:pt x="24" y="128"/>
                    <a:pt x="24" y="128"/>
                    <a:pt x="24" y="128"/>
                  </a:cubicBezTo>
                  <a:cubicBezTo>
                    <a:pt x="24" y="12"/>
                    <a:pt x="24" y="12"/>
                    <a:pt x="24" y="12"/>
                  </a:cubicBezTo>
                  <a:cubicBezTo>
                    <a:pt x="24" y="5"/>
                    <a:pt x="29" y="0"/>
                    <a:pt x="36" y="0"/>
                  </a:cubicBezTo>
                  <a:cubicBezTo>
                    <a:pt x="220" y="0"/>
                    <a:pt x="220" y="0"/>
                    <a:pt x="220" y="0"/>
                  </a:cubicBezTo>
                  <a:cubicBezTo>
                    <a:pt x="227" y="0"/>
                    <a:pt x="232" y="5"/>
                    <a:pt x="232" y="12"/>
                  </a:cubicBezTo>
                  <a:cubicBezTo>
                    <a:pt x="232" y="128"/>
                    <a:pt x="232" y="128"/>
                    <a:pt x="232" y="128"/>
                  </a:cubicBezTo>
                  <a:cubicBezTo>
                    <a:pt x="256" y="128"/>
                    <a:pt x="256" y="128"/>
                    <a:pt x="256" y="128"/>
                  </a:cubicBezTo>
                  <a:cubicBezTo>
                    <a:pt x="256" y="148"/>
                    <a:pt x="256" y="148"/>
                    <a:pt x="256" y="148"/>
                  </a:cubicBezTo>
                  <a:cubicBezTo>
                    <a:pt x="256" y="155"/>
                    <a:pt x="251" y="160"/>
                    <a:pt x="244" y="160"/>
                  </a:cubicBezTo>
                  <a:moveTo>
                    <a:pt x="100" y="148"/>
                  </a:moveTo>
                  <a:cubicBezTo>
                    <a:pt x="156" y="148"/>
                    <a:pt x="156" y="148"/>
                    <a:pt x="156" y="148"/>
                  </a:cubicBezTo>
                  <a:cubicBezTo>
                    <a:pt x="156" y="140"/>
                    <a:pt x="156" y="140"/>
                    <a:pt x="156" y="140"/>
                  </a:cubicBezTo>
                  <a:cubicBezTo>
                    <a:pt x="100" y="140"/>
                    <a:pt x="100" y="140"/>
                    <a:pt x="100" y="140"/>
                  </a:cubicBezTo>
                  <a:lnTo>
                    <a:pt x="100" y="148"/>
                  </a:lnTo>
                  <a:close/>
                  <a:moveTo>
                    <a:pt x="216" y="16"/>
                  </a:moveTo>
                  <a:cubicBezTo>
                    <a:pt x="40" y="16"/>
                    <a:pt x="40" y="16"/>
                    <a:pt x="40" y="16"/>
                  </a:cubicBezTo>
                  <a:cubicBezTo>
                    <a:pt x="40" y="120"/>
                    <a:pt x="40" y="120"/>
                    <a:pt x="40" y="120"/>
                  </a:cubicBezTo>
                  <a:cubicBezTo>
                    <a:pt x="216" y="120"/>
                    <a:pt x="216" y="120"/>
                    <a:pt x="216" y="120"/>
                  </a:cubicBezTo>
                  <a:lnTo>
                    <a:pt x="216" y="16"/>
                  </a:lnTo>
                  <a:close/>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a:solidFill>
                  <a:schemeClr val="bg1"/>
                </a:solidFill>
                <a:latin typeface="Agency FB" panose="020B0503020202020204" pitchFamily="34" charset="0"/>
              </a:endParaRPr>
            </a:p>
          </p:txBody>
        </p:sp>
      </p:grpSp>
      <p:sp>
        <p:nvSpPr>
          <p:cNvPr id="47" name="原创设计师QQ598969553      _10"/>
          <p:cNvSpPr txBox="1"/>
          <p:nvPr/>
        </p:nvSpPr>
        <p:spPr>
          <a:xfrm flipH="1">
            <a:off x="1565071" y="3561433"/>
            <a:ext cx="2204935" cy="656462"/>
          </a:xfrm>
          <a:prstGeom prst="rect">
            <a:avLst/>
          </a:prstGeom>
          <a:noFill/>
        </p:spPr>
        <p:txBody>
          <a:bodyPr wrap="square" lIns="0" tIns="0" rIns="0" bIns="0" rtlCol="0">
            <a:spAutoFit/>
          </a:bodyPr>
          <a:lstStyle/>
          <a:p>
            <a:pPr algn="r" defTabSz="1375410"/>
            <a:r>
              <a:rPr lang="en-US" sz="1600" b="1" dirty="0">
                <a:solidFill>
                  <a:srgbClr val="E9462F"/>
                </a:solidFill>
                <a:latin typeface="Agency FB" panose="020B0503020202020204" pitchFamily="34" charset="0"/>
              </a:rPr>
              <a:t>Title Goes Here</a:t>
            </a:r>
            <a:br>
              <a:rPr lang="en-US" sz="1600" dirty="0">
                <a:solidFill>
                  <a:srgbClr val="E9462F"/>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lorem ipsum available, but the majority have suffered</a:t>
            </a:r>
            <a:endParaRPr lang="en-US" sz="1335" dirty="0">
              <a:solidFill>
                <a:schemeClr val="tx1">
                  <a:lumMod val="65000"/>
                  <a:lumOff val="35000"/>
                </a:schemeClr>
              </a:solidFill>
              <a:latin typeface="Agency FB" panose="020B0503020202020204" pitchFamily="34" charset="0"/>
            </a:endParaRPr>
          </a:p>
        </p:txBody>
      </p:sp>
      <p:sp>
        <p:nvSpPr>
          <p:cNvPr id="48" name="原创设计师QQ598969553      _11"/>
          <p:cNvSpPr txBox="1"/>
          <p:nvPr/>
        </p:nvSpPr>
        <p:spPr>
          <a:xfrm flipH="1">
            <a:off x="5028117" y="3160882"/>
            <a:ext cx="2133600" cy="1107804"/>
          </a:xfrm>
          <a:prstGeom prst="rect">
            <a:avLst/>
          </a:prstGeom>
          <a:noFill/>
        </p:spPr>
        <p:txBody>
          <a:bodyPr wrap="square" lIns="0" tIns="0" rIns="0" bIns="0" rtlCol="0">
            <a:spAutoFit/>
          </a:bodyPr>
          <a:lstStyle/>
          <a:p>
            <a:pPr algn="ctr" defTabSz="1375410"/>
            <a:r>
              <a:rPr lang="en-US" sz="1865" b="1" dirty="0">
                <a:solidFill>
                  <a:srgbClr val="E9462F"/>
                </a:solidFill>
                <a:latin typeface="Agency FB" panose="020B0503020202020204" pitchFamily="34" charset="0"/>
              </a:rPr>
              <a:t>Title Goes Here</a:t>
            </a:r>
            <a:br>
              <a:rPr lang="en-US" sz="1865" dirty="0">
                <a:solidFill>
                  <a:schemeClr val="bg1"/>
                </a:solidFill>
                <a:latin typeface="Agency FB" panose="020B0503020202020204" pitchFamily="34" charset="0"/>
              </a:rPr>
            </a:br>
            <a:r>
              <a:rPr lang="en-US" sz="1335" dirty="0">
                <a:solidFill>
                  <a:schemeClr val="tx1">
                    <a:lumMod val="75000"/>
                    <a:lumOff val="25000"/>
                  </a:schemeClr>
                </a:solidFill>
                <a:latin typeface="Agency FB" panose="020B0503020202020204" pitchFamily="34" charset="0"/>
              </a:rPr>
              <a:t>of lorem ipsum available, but the majority have suffered alteration in some form, by injected humour </a:t>
            </a:r>
            <a:br>
              <a:rPr lang="en-US" sz="1335" dirty="0">
                <a:solidFill>
                  <a:schemeClr val="bg1"/>
                </a:solidFill>
                <a:latin typeface="Agency FB" panose="020B0503020202020204" pitchFamily="34" charset="0"/>
              </a:rPr>
            </a:br>
            <a:r>
              <a:rPr lang="en-US" sz="1335" dirty="0">
                <a:solidFill>
                  <a:schemeClr val="bg1"/>
                </a:solidFill>
                <a:latin typeface="Agency FB" panose="020B0503020202020204" pitchFamily="34" charset="0"/>
              </a:rPr>
              <a:t>randomized</a:t>
            </a:r>
            <a:endParaRPr lang="en-US" sz="1335" dirty="0">
              <a:solidFill>
                <a:schemeClr val="bg1"/>
              </a:solidFill>
              <a:latin typeface="Agency FB" panose="020B0503020202020204" pitchFamily="34" charset="0"/>
            </a:endParaRPr>
          </a:p>
        </p:txBody>
      </p:sp>
      <p:sp>
        <p:nvSpPr>
          <p:cNvPr id="49" name="原创设计师QQ598969553      _12"/>
          <p:cNvSpPr txBox="1"/>
          <p:nvPr/>
        </p:nvSpPr>
        <p:spPr>
          <a:xfrm flipH="1">
            <a:off x="2717018" y="1799596"/>
            <a:ext cx="2204935" cy="656462"/>
          </a:xfrm>
          <a:prstGeom prst="rect">
            <a:avLst/>
          </a:prstGeom>
          <a:noFill/>
        </p:spPr>
        <p:txBody>
          <a:bodyPr wrap="square" lIns="0" tIns="0" rIns="0" bIns="0" rtlCol="0">
            <a:spAutoFit/>
          </a:bodyPr>
          <a:lstStyle/>
          <a:p>
            <a:pPr algn="r" defTabSz="1375410"/>
            <a:r>
              <a:rPr lang="en-US" sz="1600" b="1" dirty="0">
                <a:solidFill>
                  <a:srgbClr val="E9462F"/>
                </a:solidFill>
                <a:latin typeface="Agency FB" panose="020B0503020202020204" pitchFamily="34" charset="0"/>
              </a:rPr>
              <a:t>Title Goes Here</a:t>
            </a:r>
            <a:br>
              <a:rPr lang="en-US" sz="1600" dirty="0">
                <a:solidFill>
                  <a:srgbClr val="E9462F"/>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lorem ipsum available, but the majority have suffered</a:t>
            </a:r>
            <a:endParaRPr lang="en-US" sz="1335" dirty="0">
              <a:solidFill>
                <a:schemeClr val="tx1">
                  <a:lumMod val="65000"/>
                  <a:lumOff val="35000"/>
                </a:schemeClr>
              </a:solidFill>
              <a:latin typeface="Agency FB" panose="020B0503020202020204" pitchFamily="34" charset="0"/>
            </a:endParaRPr>
          </a:p>
        </p:txBody>
      </p:sp>
      <p:sp>
        <p:nvSpPr>
          <p:cNvPr id="50" name="原创设计师QQ598969553      _13"/>
          <p:cNvSpPr txBox="1"/>
          <p:nvPr/>
        </p:nvSpPr>
        <p:spPr>
          <a:xfrm flipH="1">
            <a:off x="8109587" y="2205715"/>
            <a:ext cx="2204935" cy="656462"/>
          </a:xfrm>
          <a:prstGeom prst="rect">
            <a:avLst/>
          </a:prstGeom>
          <a:noFill/>
        </p:spPr>
        <p:txBody>
          <a:bodyPr wrap="square" lIns="0" tIns="0" rIns="0" bIns="0" rtlCol="0">
            <a:spAutoFit/>
          </a:bodyPr>
          <a:lstStyle/>
          <a:p>
            <a:pPr defTabSz="1375410"/>
            <a:r>
              <a:rPr lang="en-US" sz="1600" b="1" dirty="0">
                <a:solidFill>
                  <a:srgbClr val="E9462F"/>
                </a:solidFill>
                <a:latin typeface="Agency FB" panose="020B0503020202020204" pitchFamily="34" charset="0"/>
              </a:rPr>
              <a:t>Title Goes Here</a:t>
            </a:r>
            <a:br>
              <a:rPr lang="en-US" sz="1600"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lorem ipsum available, but the majority have suffered</a:t>
            </a:r>
            <a:endParaRPr lang="en-US" sz="1335" dirty="0">
              <a:solidFill>
                <a:schemeClr val="tx1">
                  <a:lumMod val="65000"/>
                  <a:lumOff val="35000"/>
                </a:schemeClr>
              </a:solidFill>
              <a:latin typeface="Agency FB" panose="020B0503020202020204" pitchFamily="34" charset="0"/>
            </a:endParaRPr>
          </a:p>
        </p:txBody>
      </p:sp>
      <p:sp>
        <p:nvSpPr>
          <p:cNvPr id="51" name="原创设计师QQ598969553      _14"/>
          <p:cNvSpPr txBox="1"/>
          <p:nvPr/>
        </p:nvSpPr>
        <p:spPr>
          <a:xfrm flipH="1">
            <a:off x="8187411" y="4369856"/>
            <a:ext cx="2204935" cy="656462"/>
          </a:xfrm>
          <a:prstGeom prst="rect">
            <a:avLst/>
          </a:prstGeom>
          <a:noFill/>
        </p:spPr>
        <p:txBody>
          <a:bodyPr wrap="square" lIns="0" tIns="0" rIns="0" bIns="0" rtlCol="0">
            <a:spAutoFit/>
          </a:bodyPr>
          <a:lstStyle/>
          <a:p>
            <a:pPr defTabSz="1375410"/>
            <a:r>
              <a:rPr lang="en-US" sz="1600" b="1" dirty="0">
                <a:solidFill>
                  <a:srgbClr val="E9462F"/>
                </a:solidFill>
                <a:latin typeface="Agency FB" panose="020B0503020202020204" pitchFamily="34" charset="0"/>
              </a:rPr>
              <a:t>Title Goes Here</a:t>
            </a:r>
            <a:br>
              <a:rPr lang="en-US" sz="1600"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lorem ipsum available, but the majority have suffered</a:t>
            </a:r>
            <a:endParaRPr lang="en-US" sz="1335" dirty="0">
              <a:solidFill>
                <a:schemeClr val="tx1">
                  <a:lumMod val="65000"/>
                  <a:lumOff val="35000"/>
                </a:schemeClr>
              </a:solidFill>
              <a:latin typeface="Agency FB" panose="020B0503020202020204" pitchFamily="34" charset="0"/>
            </a:endParaRPr>
          </a:p>
        </p:txBody>
      </p:sp>
      <p:sp>
        <p:nvSpPr>
          <p:cNvPr id="52" name="原创设计师QQ598969553      _15"/>
          <p:cNvSpPr txBox="1"/>
          <p:nvPr/>
        </p:nvSpPr>
        <p:spPr>
          <a:xfrm flipH="1">
            <a:off x="6290165" y="5276695"/>
            <a:ext cx="2204935" cy="656462"/>
          </a:xfrm>
          <a:prstGeom prst="rect">
            <a:avLst/>
          </a:prstGeom>
          <a:noFill/>
        </p:spPr>
        <p:txBody>
          <a:bodyPr wrap="square" lIns="0" tIns="0" rIns="0" bIns="0" rtlCol="0">
            <a:spAutoFit/>
          </a:bodyPr>
          <a:lstStyle/>
          <a:p>
            <a:pPr defTabSz="1375410"/>
            <a:r>
              <a:rPr lang="en-US" sz="1600" b="1" dirty="0">
                <a:solidFill>
                  <a:srgbClr val="E9462F"/>
                </a:solidFill>
                <a:latin typeface="Agency FB" panose="020B0503020202020204" pitchFamily="34" charset="0"/>
              </a:rPr>
              <a:t>Title Goes Here</a:t>
            </a:r>
            <a:br>
              <a:rPr lang="en-US" sz="1600" dirty="0">
                <a:solidFill>
                  <a:schemeClr val="bg1"/>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lorem ipsum available, but the majority have suffered</a:t>
            </a:r>
            <a:endParaRPr lang="en-US" sz="1335" dirty="0">
              <a:solidFill>
                <a:schemeClr val="tx1">
                  <a:lumMod val="65000"/>
                  <a:lumOff val="35000"/>
                </a:schemeClr>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 calcmode="lin" valueType="num">
                                      <p:cBhvr>
                                        <p:cTn id="9" dur="500" fill="hold"/>
                                        <p:tgtEl>
                                          <p:spTgt spid="25"/>
                                        </p:tgtEl>
                                        <p:attrNameLst>
                                          <p:attrName>style.rotation</p:attrName>
                                        </p:attrNameLst>
                                      </p:cBhvr>
                                      <p:tavLst>
                                        <p:tav tm="0">
                                          <p:val>
                                            <p:fltVal val="360"/>
                                          </p:val>
                                        </p:tav>
                                        <p:tav tm="100000">
                                          <p:val>
                                            <p:fltVal val="0"/>
                                          </p:val>
                                        </p:tav>
                                      </p:tavLst>
                                    </p:anim>
                                    <p:animEffect transition="in" filter="fade">
                                      <p:cBhvr>
                                        <p:cTn id="10" dur="500"/>
                                        <p:tgtEl>
                                          <p:spTgt spid="25"/>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48"/>
                                        </p:tgtEl>
                                        <p:attrNameLst>
                                          <p:attrName>style.visibility</p:attrName>
                                        </p:attrNameLst>
                                      </p:cBhvr>
                                      <p:to>
                                        <p:strVal val="visible"/>
                                      </p:to>
                                    </p:set>
                                    <p:anim calcmode="lin" valueType="num">
                                      <p:cBhvr>
                                        <p:cTn id="13" dur="500" fill="hold"/>
                                        <p:tgtEl>
                                          <p:spTgt spid="48"/>
                                        </p:tgtEl>
                                        <p:attrNameLst>
                                          <p:attrName>ppt_w</p:attrName>
                                        </p:attrNameLst>
                                      </p:cBhvr>
                                      <p:tavLst>
                                        <p:tav tm="0">
                                          <p:val>
                                            <p:fltVal val="0"/>
                                          </p:val>
                                        </p:tav>
                                        <p:tav tm="100000">
                                          <p:val>
                                            <p:strVal val="#ppt_w"/>
                                          </p:val>
                                        </p:tav>
                                      </p:tavLst>
                                    </p:anim>
                                    <p:anim calcmode="lin" valueType="num">
                                      <p:cBhvr>
                                        <p:cTn id="14" dur="500" fill="hold"/>
                                        <p:tgtEl>
                                          <p:spTgt spid="48"/>
                                        </p:tgtEl>
                                        <p:attrNameLst>
                                          <p:attrName>ppt_h</p:attrName>
                                        </p:attrNameLst>
                                      </p:cBhvr>
                                      <p:tavLst>
                                        <p:tav tm="0">
                                          <p:val>
                                            <p:fltVal val="0"/>
                                          </p:val>
                                        </p:tav>
                                        <p:tav tm="100000">
                                          <p:val>
                                            <p:strVal val="#ppt_h"/>
                                          </p:val>
                                        </p:tav>
                                      </p:tavLst>
                                    </p:anim>
                                    <p:animEffect transition="in" filter="fade">
                                      <p:cBhvr>
                                        <p:cTn id="15" dur="500"/>
                                        <p:tgtEl>
                                          <p:spTgt spid="48"/>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 calcmode="lin" valueType="num">
                                      <p:cBhvr>
                                        <p:cTn id="19" dur="500" fill="hold"/>
                                        <p:tgtEl>
                                          <p:spTgt spid="44"/>
                                        </p:tgtEl>
                                        <p:attrNameLst>
                                          <p:attrName>ppt_w</p:attrName>
                                        </p:attrNameLst>
                                      </p:cBhvr>
                                      <p:tavLst>
                                        <p:tav tm="0">
                                          <p:val>
                                            <p:fltVal val="0"/>
                                          </p:val>
                                        </p:tav>
                                        <p:tav tm="100000">
                                          <p:val>
                                            <p:strVal val="#ppt_w"/>
                                          </p:val>
                                        </p:tav>
                                      </p:tavLst>
                                    </p:anim>
                                    <p:anim calcmode="lin" valueType="num">
                                      <p:cBhvr>
                                        <p:cTn id="20" dur="500" fill="hold"/>
                                        <p:tgtEl>
                                          <p:spTgt spid="44"/>
                                        </p:tgtEl>
                                        <p:attrNameLst>
                                          <p:attrName>ppt_h</p:attrName>
                                        </p:attrNameLst>
                                      </p:cBhvr>
                                      <p:tavLst>
                                        <p:tav tm="0">
                                          <p:val>
                                            <p:fltVal val="0"/>
                                          </p:val>
                                        </p:tav>
                                        <p:tav tm="100000">
                                          <p:val>
                                            <p:strVal val="#ppt_h"/>
                                          </p:val>
                                        </p:tav>
                                      </p:tavLst>
                                    </p:anim>
                                    <p:animEffect transition="in" filter="fade">
                                      <p:cBhvr>
                                        <p:cTn id="21" dur="500"/>
                                        <p:tgtEl>
                                          <p:spTgt spid="44"/>
                                        </p:tgtEl>
                                      </p:cBhvr>
                                    </p:animEffect>
                                  </p:childTnLst>
                                </p:cTn>
                              </p:par>
                              <p:par>
                                <p:cTn id="22" presetID="2" presetClass="entr" presetSubtype="8" accel="50000" decel="50000" fill="hold" grpId="0" nodeType="withEffect">
                                  <p:stCondLst>
                                    <p:cond delay="0"/>
                                  </p:stCondLst>
                                  <p:childTnLst>
                                    <p:set>
                                      <p:cBhvr>
                                        <p:cTn id="23" dur="1" fill="hold">
                                          <p:stCondLst>
                                            <p:cond delay="0"/>
                                          </p:stCondLst>
                                        </p:cTn>
                                        <p:tgtEl>
                                          <p:spTgt spid="47"/>
                                        </p:tgtEl>
                                        <p:attrNameLst>
                                          <p:attrName>style.visibility</p:attrName>
                                        </p:attrNameLst>
                                      </p:cBhvr>
                                      <p:to>
                                        <p:strVal val="visible"/>
                                      </p:to>
                                    </p:set>
                                    <p:anim calcmode="lin" valueType="num">
                                      <p:cBhvr additive="base">
                                        <p:cTn id="24" dur="500" fill="hold"/>
                                        <p:tgtEl>
                                          <p:spTgt spid="47"/>
                                        </p:tgtEl>
                                        <p:attrNameLst>
                                          <p:attrName>ppt_x</p:attrName>
                                        </p:attrNameLst>
                                      </p:cBhvr>
                                      <p:tavLst>
                                        <p:tav tm="0">
                                          <p:val>
                                            <p:strVal val="0-#ppt_w/2"/>
                                          </p:val>
                                        </p:tav>
                                        <p:tav tm="100000">
                                          <p:val>
                                            <p:strVal val="#ppt_x"/>
                                          </p:val>
                                        </p:tav>
                                      </p:tavLst>
                                    </p:anim>
                                    <p:anim calcmode="lin" valueType="num">
                                      <p:cBhvr additive="base">
                                        <p:cTn id="25" dur="500" fill="hold"/>
                                        <p:tgtEl>
                                          <p:spTgt spid="47"/>
                                        </p:tgtEl>
                                        <p:attrNameLst>
                                          <p:attrName>ppt_y</p:attrName>
                                        </p:attrNameLst>
                                      </p:cBhvr>
                                      <p:tavLst>
                                        <p:tav tm="0">
                                          <p:val>
                                            <p:strVal val="#ppt_y"/>
                                          </p:val>
                                        </p:tav>
                                        <p:tav tm="100000">
                                          <p:val>
                                            <p:strVal val="#ppt_y"/>
                                          </p:val>
                                        </p:tav>
                                      </p:tavLst>
                                    </p:anim>
                                  </p:childTnLst>
                                </p:cTn>
                              </p:par>
                            </p:childTnLst>
                          </p:cTn>
                        </p:par>
                        <p:par>
                          <p:cTn id="26" fill="hold">
                            <p:stCondLst>
                              <p:cond delay="1000"/>
                            </p:stCondLst>
                            <p:childTnLst>
                              <p:par>
                                <p:cTn id="27" presetID="53" presetClass="entr" presetSubtype="16" fill="hold" nodeType="afterEffect">
                                  <p:stCondLst>
                                    <p:cond delay="0"/>
                                  </p:stCondLst>
                                  <p:childTnLst>
                                    <p:set>
                                      <p:cBhvr>
                                        <p:cTn id="28" dur="1" fill="hold">
                                          <p:stCondLst>
                                            <p:cond delay="0"/>
                                          </p:stCondLst>
                                        </p:cTn>
                                        <p:tgtEl>
                                          <p:spTgt spid="41"/>
                                        </p:tgtEl>
                                        <p:attrNameLst>
                                          <p:attrName>style.visibility</p:attrName>
                                        </p:attrNameLst>
                                      </p:cBhvr>
                                      <p:to>
                                        <p:strVal val="visible"/>
                                      </p:to>
                                    </p:set>
                                    <p:anim calcmode="lin" valueType="num">
                                      <p:cBhvr>
                                        <p:cTn id="29" dur="500" fill="hold"/>
                                        <p:tgtEl>
                                          <p:spTgt spid="41"/>
                                        </p:tgtEl>
                                        <p:attrNameLst>
                                          <p:attrName>ppt_w</p:attrName>
                                        </p:attrNameLst>
                                      </p:cBhvr>
                                      <p:tavLst>
                                        <p:tav tm="0">
                                          <p:val>
                                            <p:fltVal val="0"/>
                                          </p:val>
                                        </p:tav>
                                        <p:tav tm="100000">
                                          <p:val>
                                            <p:strVal val="#ppt_w"/>
                                          </p:val>
                                        </p:tav>
                                      </p:tavLst>
                                    </p:anim>
                                    <p:anim calcmode="lin" valueType="num">
                                      <p:cBhvr>
                                        <p:cTn id="30" dur="500" fill="hold"/>
                                        <p:tgtEl>
                                          <p:spTgt spid="41"/>
                                        </p:tgtEl>
                                        <p:attrNameLst>
                                          <p:attrName>ppt_h</p:attrName>
                                        </p:attrNameLst>
                                      </p:cBhvr>
                                      <p:tavLst>
                                        <p:tav tm="0">
                                          <p:val>
                                            <p:fltVal val="0"/>
                                          </p:val>
                                        </p:tav>
                                        <p:tav tm="100000">
                                          <p:val>
                                            <p:strVal val="#ppt_h"/>
                                          </p:val>
                                        </p:tav>
                                      </p:tavLst>
                                    </p:anim>
                                    <p:animEffect transition="in" filter="fade">
                                      <p:cBhvr>
                                        <p:cTn id="31" dur="500"/>
                                        <p:tgtEl>
                                          <p:spTgt spid="41"/>
                                        </p:tgtEl>
                                      </p:cBhvr>
                                    </p:animEffect>
                                  </p:childTnLst>
                                </p:cTn>
                              </p:par>
                              <p:par>
                                <p:cTn id="32" presetID="2" presetClass="entr" presetSubtype="8" accel="50000" decel="50000" fill="hold" grpId="0" nodeType="withEffect">
                                  <p:stCondLst>
                                    <p:cond delay="0"/>
                                  </p:stCondLst>
                                  <p:childTnLst>
                                    <p:set>
                                      <p:cBhvr>
                                        <p:cTn id="33" dur="1" fill="hold">
                                          <p:stCondLst>
                                            <p:cond delay="0"/>
                                          </p:stCondLst>
                                        </p:cTn>
                                        <p:tgtEl>
                                          <p:spTgt spid="49"/>
                                        </p:tgtEl>
                                        <p:attrNameLst>
                                          <p:attrName>style.visibility</p:attrName>
                                        </p:attrNameLst>
                                      </p:cBhvr>
                                      <p:to>
                                        <p:strVal val="visible"/>
                                      </p:to>
                                    </p:set>
                                    <p:anim calcmode="lin" valueType="num">
                                      <p:cBhvr additive="base">
                                        <p:cTn id="34" dur="500" fill="hold"/>
                                        <p:tgtEl>
                                          <p:spTgt spid="49"/>
                                        </p:tgtEl>
                                        <p:attrNameLst>
                                          <p:attrName>ppt_x</p:attrName>
                                        </p:attrNameLst>
                                      </p:cBhvr>
                                      <p:tavLst>
                                        <p:tav tm="0">
                                          <p:val>
                                            <p:strVal val="0-#ppt_w/2"/>
                                          </p:val>
                                        </p:tav>
                                        <p:tav tm="100000">
                                          <p:val>
                                            <p:strVal val="#ppt_x"/>
                                          </p:val>
                                        </p:tav>
                                      </p:tavLst>
                                    </p:anim>
                                    <p:anim calcmode="lin" valueType="num">
                                      <p:cBhvr additive="base">
                                        <p:cTn id="35" dur="500" fill="hold"/>
                                        <p:tgtEl>
                                          <p:spTgt spid="49"/>
                                        </p:tgtEl>
                                        <p:attrNameLst>
                                          <p:attrName>ppt_y</p:attrName>
                                        </p:attrNameLst>
                                      </p:cBhvr>
                                      <p:tavLst>
                                        <p:tav tm="0">
                                          <p:val>
                                            <p:strVal val="#ppt_y"/>
                                          </p:val>
                                        </p:tav>
                                        <p:tav tm="100000">
                                          <p:val>
                                            <p:strVal val="#ppt_y"/>
                                          </p:val>
                                        </p:tav>
                                      </p:tavLst>
                                    </p:anim>
                                  </p:childTnLst>
                                </p:cTn>
                              </p:par>
                            </p:childTnLst>
                          </p:cTn>
                        </p:par>
                        <p:par>
                          <p:cTn id="36" fill="hold">
                            <p:stCondLst>
                              <p:cond delay="1500"/>
                            </p:stCondLst>
                            <p:childTnLst>
                              <p:par>
                                <p:cTn id="37" presetID="53" presetClass="entr" presetSubtype="16" fill="hold" nodeType="afterEffect">
                                  <p:stCondLst>
                                    <p:cond delay="0"/>
                                  </p:stCondLst>
                                  <p:childTnLst>
                                    <p:set>
                                      <p:cBhvr>
                                        <p:cTn id="38" dur="1" fill="hold">
                                          <p:stCondLst>
                                            <p:cond delay="0"/>
                                          </p:stCondLst>
                                        </p:cTn>
                                        <p:tgtEl>
                                          <p:spTgt spid="35"/>
                                        </p:tgtEl>
                                        <p:attrNameLst>
                                          <p:attrName>style.visibility</p:attrName>
                                        </p:attrNameLst>
                                      </p:cBhvr>
                                      <p:to>
                                        <p:strVal val="visible"/>
                                      </p:to>
                                    </p:set>
                                    <p:anim calcmode="lin" valueType="num">
                                      <p:cBhvr>
                                        <p:cTn id="39" dur="500" fill="hold"/>
                                        <p:tgtEl>
                                          <p:spTgt spid="35"/>
                                        </p:tgtEl>
                                        <p:attrNameLst>
                                          <p:attrName>ppt_w</p:attrName>
                                        </p:attrNameLst>
                                      </p:cBhvr>
                                      <p:tavLst>
                                        <p:tav tm="0">
                                          <p:val>
                                            <p:fltVal val="0"/>
                                          </p:val>
                                        </p:tav>
                                        <p:tav tm="100000">
                                          <p:val>
                                            <p:strVal val="#ppt_w"/>
                                          </p:val>
                                        </p:tav>
                                      </p:tavLst>
                                    </p:anim>
                                    <p:anim calcmode="lin" valueType="num">
                                      <p:cBhvr>
                                        <p:cTn id="40" dur="500" fill="hold"/>
                                        <p:tgtEl>
                                          <p:spTgt spid="35"/>
                                        </p:tgtEl>
                                        <p:attrNameLst>
                                          <p:attrName>ppt_h</p:attrName>
                                        </p:attrNameLst>
                                      </p:cBhvr>
                                      <p:tavLst>
                                        <p:tav tm="0">
                                          <p:val>
                                            <p:fltVal val="0"/>
                                          </p:val>
                                        </p:tav>
                                        <p:tav tm="100000">
                                          <p:val>
                                            <p:strVal val="#ppt_h"/>
                                          </p:val>
                                        </p:tav>
                                      </p:tavLst>
                                    </p:anim>
                                    <p:animEffect transition="in" filter="fade">
                                      <p:cBhvr>
                                        <p:cTn id="41" dur="500"/>
                                        <p:tgtEl>
                                          <p:spTgt spid="35"/>
                                        </p:tgtEl>
                                      </p:cBhvr>
                                    </p:animEffect>
                                  </p:childTnLst>
                                </p:cTn>
                              </p:par>
                              <p:par>
                                <p:cTn id="42" presetID="2" presetClass="entr" presetSubtype="2" accel="50000" decel="50000" fill="hold" grpId="0" nodeType="withEffect">
                                  <p:stCondLst>
                                    <p:cond delay="0"/>
                                  </p:stCondLst>
                                  <p:childTnLst>
                                    <p:set>
                                      <p:cBhvr>
                                        <p:cTn id="43" dur="1" fill="hold">
                                          <p:stCondLst>
                                            <p:cond delay="0"/>
                                          </p:stCondLst>
                                        </p:cTn>
                                        <p:tgtEl>
                                          <p:spTgt spid="50"/>
                                        </p:tgtEl>
                                        <p:attrNameLst>
                                          <p:attrName>style.visibility</p:attrName>
                                        </p:attrNameLst>
                                      </p:cBhvr>
                                      <p:to>
                                        <p:strVal val="visible"/>
                                      </p:to>
                                    </p:set>
                                    <p:anim calcmode="lin" valueType="num">
                                      <p:cBhvr additive="base">
                                        <p:cTn id="44" dur="500" fill="hold"/>
                                        <p:tgtEl>
                                          <p:spTgt spid="50"/>
                                        </p:tgtEl>
                                        <p:attrNameLst>
                                          <p:attrName>ppt_x</p:attrName>
                                        </p:attrNameLst>
                                      </p:cBhvr>
                                      <p:tavLst>
                                        <p:tav tm="0">
                                          <p:val>
                                            <p:strVal val="1+#ppt_w/2"/>
                                          </p:val>
                                        </p:tav>
                                        <p:tav tm="100000">
                                          <p:val>
                                            <p:strVal val="#ppt_x"/>
                                          </p:val>
                                        </p:tav>
                                      </p:tavLst>
                                    </p:anim>
                                    <p:anim calcmode="lin" valueType="num">
                                      <p:cBhvr additive="base">
                                        <p:cTn id="45" dur="500" fill="hold"/>
                                        <p:tgtEl>
                                          <p:spTgt spid="50"/>
                                        </p:tgtEl>
                                        <p:attrNameLst>
                                          <p:attrName>ppt_y</p:attrName>
                                        </p:attrNameLst>
                                      </p:cBhvr>
                                      <p:tavLst>
                                        <p:tav tm="0">
                                          <p:val>
                                            <p:strVal val="#ppt_y"/>
                                          </p:val>
                                        </p:tav>
                                        <p:tav tm="100000">
                                          <p:val>
                                            <p:strVal val="#ppt_y"/>
                                          </p:val>
                                        </p:tav>
                                      </p:tavLst>
                                    </p:anim>
                                  </p:childTnLst>
                                </p:cTn>
                              </p:par>
                            </p:childTnLst>
                          </p:cTn>
                        </p:par>
                        <p:par>
                          <p:cTn id="46" fill="hold">
                            <p:stCondLst>
                              <p:cond delay="2000"/>
                            </p:stCondLst>
                            <p:childTnLst>
                              <p:par>
                                <p:cTn id="47" presetID="53" presetClass="entr" presetSubtype="16" fill="hold" nodeType="afterEffect">
                                  <p:stCondLst>
                                    <p:cond delay="0"/>
                                  </p:stCondLst>
                                  <p:childTnLst>
                                    <p:set>
                                      <p:cBhvr>
                                        <p:cTn id="48" dur="1" fill="hold">
                                          <p:stCondLst>
                                            <p:cond delay="0"/>
                                          </p:stCondLst>
                                        </p:cTn>
                                        <p:tgtEl>
                                          <p:spTgt spid="38"/>
                                        </p:tgtEl>
                                        <p:attrNameLst>
                                          <p:attrName>style.visibility</p:attrName>
                                        </p:attrNameLst>
                                      </p:cBhvr>
                                      <p:to>
                                        <p:strVal val="visible"/>
                                      </p:to>
                                    </p:set>
                                    <p:anim calcmode="lin" valueType="num">
                                      <p:cBhvr>
                                        <p:cTn id="49" dur="500" fill="hold"/>
                                        <p:tgtEl>
                                          <p:spTgt spid="38"/>
                                        </p:tgtEl>
                                        <p:attrNameLst>
                                          <p:attrName>ppt_w</p:attrName>
                                        </p:attrNameLst>
                                      </p:cBhvr>
                                      <p:tavLst>
                                        <p:tav tm="0">
                                          <p:val>
                                            <p:fltVal val="0"/>
                                          </p:val>
                                        </p:tav>
                                        <p:tav tm="100000">
                                          <p:val>
                                            <p:strVal val="#ppt_w"/>
                                          </p:val>
                                        </p:tav>
                                      </p:tavLst>
                                    </p:anim>
                                    <p:anim calcmode="lin" valueType="num">
                                      <p:cBhvr>
                                        <p:cTn id="50" dur="500" fill="hold"/>
                                        <p:tgtEl>
                                          <p:spTgt spid="38"/>
                                        </p:tgtEl>
                                        <p:attrNameLst>
                                          <p:attrName>ppt_h</p:attrName>
                                        </p:attrNameLst>
                                      </p:cBhvr>
                                      <p:tavLst>
                                        <p:tav tm="0">
                                          <p:val>
                                            <p:fltVal val="0"/>
                                          </p:val>
                                        </p:tav>
                                        <p:tav tm="100000">
                                          <p:val>
                                            <p:strVal val="#ppt_h"/>
                                          </p:val>
                                        </p:tav>
                                      </p:tavLst>
                                    </p:anim>
                                    <p:animEffect transition="in" filter="fade">
                                      <p:cBhvr>
                                        <p:cTn id="51" dur="500"/>
                                        <p:tgtEl>
                                          <p:spTgt spid="38"/>
                                        </p:tgtEl>
                                      </p:cBhvr>
                                    </p:animEffect>
                                  </p:childTnLst>
                                </p:cTn>
                              </p:par>
                              <p:par>
                                <p:cTn id="52" presetID="2" presetClass="entr" presetSubtype="2" accel="50000" decel="50000" fill="hold" grpId="0" nodeType="withEffect">
                                  <p:stCondLst>
                                    <p:cond delay="0"/>
                                  </p:stCondLst>
                                  <p:childTnLst>
                                    <p:set>
                                      <p:cBhvr>
                                        <p:cTn id="53" dur="1" fill="hold">
                                          <p:stCondLst>
                                            <p:cond delay="0"/>
                                          </p:stCondLst>
                                        </p:cTn>
                                        <p:tgtEl>
                                          <p:spTgt spid="51"/>
                                        </p:tgtEl>
                                        <p:attrNameLst>
                                          <p:attrName>style.visibility</p:attrName>
                                        </p:attrNameLst>
                                      </p:cBhvr>
                                      <p:to>
                                        <p:strVal val="visible"/>
                                      </p:to>
                                    </p:set>
                                    <p:anim calcmode="lin" valueType="num">
                                      <p:cBhvr additive="base">
                                        <p:cTn id="54" dur="500" fill="hold"/>
                                        <p:tgtEl>
                                          <p:spTgt spid="51"/>
                                        </p:tgtEl>
                                        <p:attrNameLst>
                                          <p:attrName>ppt_x</p:attrName>
                                        </p:attrNameLst>
                                      </p:cBhvr>
                                      <p:tavLst>
                                        <p:tav tm="0">
                                          <p:val>
                                            <p:strVal val="1+#ppt_w/2"/>
                                          </p:val>
                                        </p:tav>
                                        <p:tav tm="100000">
                                          <p:val>
                                            <p:strVal val="#ppt_x"/>
                                          </p:val>
                                        </p:tav>
                                      </p:tavLst>
                                    </p:anim>
                                    <p:anim calcmode="lin" valueType="num">
                                      <p:cBhvr additive="base">
                                        <p:cTn id="55" dur="500" fill="hold"/>
                                        <p:tgtEl>
                                          <p:spTgt spid="51"/>
                                        </p:tgtEl>
                                        <p:attrNameLst>
                                          <p:attrName>ppt_y</p:attrName>
                                        </p:attrNameLst>
                                      </p:cBhvr>
                                      <p:tavLst>
                                        <p:tav tm="0">
                                          <p:val>
                                            <p:strVal val="#ppt_y"/>
                                          </p:val>
                                        </p:tav>
                                        <p:tav tm="100000">
                                          <p:val>
                                            <p:strVal val="#ppt_y"/>
                                          </p:val>
                                        </p:tav>
                                      </p:tavLst>
                                    </p:anim>
                                  </p:childTnLst>
                                </p:cTn>
                              </p:par>
                            </p:childTnLst>
                          </p:cTn>
                        </p:par>
                        <p:par>
                          <p:cTn id="56" fill="hold">
                            <p:stCondLst>
                              <p:cond delay="2500"/>
                            </p:stCondLst>
                            <p:childTnLst>
                              <p:par>
                                <p:cTn id="57" presetID="53" presetClass="entr" presetSubtype="16" fill="hold" nodeType="afterEffect">
                                  <p:stCondLst>
                                    <p:cond delay="0"/>
                                  </p:stCondLst>
                                  <p:childTnLst>
                                    <p:set>
                                      <p:cBhvr>
                                        <p:cTn id="58" dur="1" fill="hold">
                                          <p:stCondLst>
                                            <p:cond delay="0"/>
                                          </p:stCondLst>
                                        </p:cTn>
                                        <p:tgtEl>
                                          <p:spTgt spid="32"/>
                                        </p:tgtEl>
                                        <p:attrNameLst>
                                          <p:attrName>style.visibility</p:attrName>
                                        </p:attrNameLst>
                                      </p:cBhvr>
                                      <p:to>
                                        <p:strVal val="visible"/>
                                      </p:to>
                                    </p:set>
                                    <p:anim calcmode="lin" valueType="num">
                                      <p:cBhvr>
                                        <p:cTn id="59" dur="500" fill="hold"/>
                                        <p:tgtEl>
                                          <p:spTgt spid="32"/>
                                        </p:tgtEl>
                                        <p:attrNameLst>
                                          <p:attrName>ppt_w</p:attrName>
                                        </p:attrNameLst>
                                      </p:cBhvr>
                                      <p:tavLst>
                                        <p:tav tm="0">
                                          <p:val>
                                            <p:fltVal val="0"/>
                                          </p:val>
                                        </p:tav>
                                        <p:tav tm="100000">
                                          <p:val>
                                            <p:strVal val="#ppt_w"/>
                                          </p:val>
                                        </p:tav>
                                      </p:tavLst>
                                    </p:anim>
                                    <p:anim calcmode="lin" valueType="num">
                                      <p:cBhvr>
                                        <p:cTn id="60" dur="500" fill="hold"/>
                                        <p:tgtEl>
                                          <p:spTgt spid="32"/>
                                        </p:tgtEl>
                                        <p:attrNameLst>
                                          <p:attrName>ppt_h</p:attrName>
                                        </p:attrNameLst>
                                      </p:cBhvr>
                                      <p:tavLst>
                                        <p:tav tm="0">
                                          <p:val>
                                            <p:fltVal val="0"/>
                                          </p:val>
                                        </p:tav>
                                        <p:tav tm="100000">
                                          <p:val>
                                            <p:strVal val="#ppt_h"/>
                                          </p:val>
                                        </p:tav>
                                      </p:tavLst>
                                    </p:anim>
                                    <p:animEffect transition="in" filter="fade">
                                      <p:cBhvr>
                                        <p:cTn id="61" dur="500"/>
                                        <p:tgtEl>
                                          <p:spTgt spid="32"/>
                                        </p:tgtEl>
                                      </p:cBhvr>
                                    </p:animEffect>
                                  </p:childTnLst>
                                </p:cTn>
                              </p:par>
                              <p:par>
                                <p:cTn id="62" presetID="2" presetClass="entr" presetSubtype="2" accel="50000" decel="50000" fill="hold" grpId="0" nodeType="withEffect">
                                  <p:stCondLst>
                                    <p:cond delay="0"/>
                                  </p:stCondLst>
                                  <p:childTnLst>
                                    <p:set>
                                      <p:cBhvr>
                                        <p:cTn id="63" dur="1" fill="hold">
                                          <p:stCondLst>
                                            <p:cond delay="0"/>
                                          </p:stCondLst>
                                        </p:cTn>
                                        <p:tgtEl>
                                          <p:spTgt spid="52"/>
                                        </p:tgtEl>
                                        <p:attrNameLst>
                                          <p:attrName>style.visibility</p:attrName>
                                        </p:attrNameLst>
                                      </p:cBhvr>
                                      <p:to>
                                        <p:strVal val="visible"/>
                                      </p:to>
                                    </p:set>
                                    <p:anim calcmode="lin" valueType="num">
                                      <p:cBhvr additive="base">
                                        <p:cTn id="64" dur="500" fill="hold"/>
                                        <p:tgtEl>
                                          <p:spTgt spid="52"/>
                                        </p:tgtEl>
                                        <p:attrNameLst>
                                          <p:attrName>ppt_x</p:attrName>
                                        </p:attrNameLst>
                                      </p:cBhvr>
                                      <p:tavLst>
                                        <p:tav tm="0">
                                          <p:val>
                                            <p:strVal val="1+#ppt_w/2"/>
                                          </p:val>
                                        </p:tav>
                                        <p:tav tm="100000">
                                          <p:val>
                                            <p:strVal val="#ppt_x"/>
                                          </p:val>
                                        </p:tav>
                                      </p:tavLst>
                                    </p:anim>
                                    <p:anim calcmode="lin" valueType="num">
                                      <p:cBhvr additive="base">
                                        <p:cTn id="65"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P spid="49" grpId="0"/>
      <p:bldP spid="50" grpId="0"/>
      <p:bldP spid="51" grpId="0"/>
      <p:bldP spid="5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项目特色展示</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53" name="原创设计师QQ598969553      _4"/>
          <p:cNvSpPr/>
          <p:nvPr/>
        </p:nvSpPr>
        <p:spPr bwMode="auto">
          <a:xfrm>
            <a:off x="9564394" y="3398635"/>
            <a:ext cx="20343" cy="365760"/>
          </a:xfrm>
          <a:custGeom>
            <a:avLst/>
            <a:gdLst/>
            <a:ahLst/>
            <a:cxnLst>
              <a:cxn ang="0">
                <a:pos x="0" y="131"/>
              </a:cxn>
              <a:cxn ang="0">
                <a:pos x="6" y="131"/>
              </a:cxn>
              <a:cxn ang="0">
                <a:pos x="6" y="0"/>
              </a:cxn>
              <a:cxn ang="0">
                <a:pos x="0" y="0"/>
              </a:cxn>
              <a:cxn ang="0">
                <a:pos x="0" y="131"/>
              </a:cxn>
              <a:cxn ang="0">
                <a:pos x="0" y="131"/>
              </a:cxn>
            </a:cxnLst>
            <a:rect l="0" t="0" r="r" b="b"/>
            <a:pathLst>
              <a:path w="6" h="131">
                <a:moveTo>
                  <a:pt x="0" y="131"/>
                </a:moveTo>
                <a:lnTo>
                  <a:pt x="6" y="131"/>
                </a:lnTo>
                <a:lnTo>
                  <a:pt x="6" y="0"/>
                </a:lnTo>
                <a:lnTo>
                  <a:pt x="0" y="0"/>
                </a:lnTo>
                <a:lnTo>
                  <a:pt x="0" y="131"/>
                </a:lnTo>
                <a:lnTo>
                  <a:pt x="0" y="131"/>
                </a:ln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54" name="原创设计师QQ598969553      _5"/>
          <p:cNvSpPr/>
          <p:nvPr/>
        </p:nvSpPr>
        <p:spPr bwMode="auto">
          <a:xfrm>
            <a:off x="8170934" y="4286061"/>
            <a:ext cx="23733" cy="365760"/>
          </a:xfrm>
          <a:custGeom>
            <a:avLst/>
            <a:gdLst/>
            <a:ahLst/>
            <a:cxnLst>
              <a:cxn ang="0">
                <a:pos x="0" y="0"/>
              </a:cxn>
              <a:cxn ang="0">
                <a:pos x="4" y="0"/>
              </a:cxn>
              <a:cxn ang="0">
                <a:pos x="4" y="80"/>
              </a:cxn>
              <a:cxn ang="0">
                <a:pos x="0" y="80"/>
              </a:cxn>
              <a:cxn ang="0">
                <a:pos x="0" y="0"/>
              </a:cxn>
            </a:cxnLst>
            <a:rect l="0" t="0" r="r" b="b"/>
            <a:pathLst>
              <a:path w="4" h="80">
                <a:moveTo>
                  <a:pt x="0" y="0"/>
                </a:moveTo>
                <a:cubicBezTo>
                  <a:pt x="1" y="0"/>
                  <a:pt x="3" y="0"/>
                  <a:pt x="4" y="0"/>
                </a:cubicBezTo>
                <a:cubicBezTo>
                  <a:pt x="4" y="27"/>
                  <a:pt x="4" y="53"/>
                  <a:pt x="4" y="80"/>
                </a:cubicBezTo>
                <a:cubicBezTo>
                  <a:pt x="3" y="80"/>
                  <a:pt x="1" y="80"/>
                  <a:pt x="0" y="80"/>
                </a:cubicBezTo>
                <a:cubicBezTo>
                  <a:pt x="0" y="53"/>
                  <a:pt x="0" y="27"/>
                  <a:pt x="0" y="0"/>
                </a:cubicBez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55" name="原创设计师QQ598969553      _6"/>
          <p:cNvSpPr/>
          <p:nvPr/>
        </p:nvSpPr>
        <p:spPr bwMode="auto">
          <a:xfrm>
            <a:off x="6780864" y="3398635"/>
            <a:ext cx="23733" cy="365760"/>
          </a:xfrm>
          <a:custGeom>
            <a:avLst/>
            <a:gdLst/>
            <a:ahLst/>
            <a:cxnLst>
              <a:cxn ang="0">
                <a:pos x="0" y="79"/>
              </a:cxn>
              <a:cxn ang="0">
                <a:pos x="4" y="79"/>
              </a:cxn>
              <a:cxn ang="0">
                <a:pos x="4" y="0"/>
              </a:cxn>
              <a:cxn ang="0">
                <a:pos x="0" y="0"/>
              </a:cxn>
              <a:cxn ang="0">
                <a:pos x="0" y="79"/>
              </a:cxn>
            </a:cxnLst>
            <a:rect l="0" t="0" r="r" b="b"/>
            <a:pathLst>
              <a:path w="4" h="79">
                <a:moveTo>
                  <a:pt x="0" y="79"/>
                </a:moveTo>
                <a:cubicBezTo>
                  <a:pt x="1" y="79"/>
                  <a:pt x="3" y="79"/>
                  <a:pt x="4" y="79"/>
                </a:cubicBezTo>
                <a:cubicBezTo>
                  <a:pt x="4" y="53"/>
                  <a:pt x="4" y="27"/>
                  <a:pt x="4" y="0"/>
                </a:cubicBezTo>
                <a:cubicBezTo>
                  <a:pt x="3" y="0"/>
                  <a:pt x="1" y="0"/>
                  <a:pt x="0" y="0"/>
                </a:cubicBezTo>
                <a:cubicBezTo>
                  <a:pt x="0" y="27"/>
                  <a:pt x="0" y="53"/>
                  <a:pt x="0" y="79"/>
                </a:cubicBez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56" name="原创设计师QQ598969553      _7"/>
          <p:cNvSpPr/>
          <p:nvPr/>
        </p:nvSpPr>
        <p:spPr bwMode="auto">
          <a:xfrm>
            <a:off x="5390795" y="4286061"/>
            <a:ext cx="20343" cy="365760"/>
          </a:xfrm>
          <a:custGeom>
            <a:avLst/>
            <a:gdLst/>
            <a:ahLst/>
            <a:cxnLst>
              <a:cxn ang="0">
                <a:pos x="0" y="0"/>
              </a:cxn>
              <a:cxn ang="0">
                <a:pos x="4" y="0"/>
              </a:cxn>
              <a:cxn ang="0">
                <a:pos x="4" y="80"/>
              </a:cxn>
              <a:cxn ang="0">
                <a:pos x="0" y="80"/>
              </a:cxn>
              <a:cxn ang="0">
                <a:pos x="0" y="0"/>
              </a:cxn>
            </a:cxnLst>
            <a:rect l="0" t="0" r="r" b="b"/>
            <a:pathLst>
              <a:path w="4" h="80">
                <a:moveTo>
                  <a:pt x="0" y="0"/>
                </a:moveTo>
                <a:cubicBezTo>
                  <a:pt x="1" y="0"/>
                  <a:pt x="3" y="0"/>
                  <a:pt x="4" y="0"/>
                </a:cubicBezTo>
                <a:cubicBezTo>
                  <a:pt x="4" y="27"/>
                  <a:pt x="4" y="53"/>
                  <a:pt x="4" y="80"/>
                </a:cubicBezTo>
                <a:cubicBezTo>
                  <a:pt x="3" y="80"/>
                  <a:pt x="1" y="80"/>
                  <a:pt x="0" y="80"/>
                </a:cubicBezTo>
                <a:cubicBezTo>
                  <a:pt x="0" y="53"/>
                  <a:pt x="0" y="27"/>
                  <a:pt x="0" y="0"/>
                </a:cubicBez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57" name="原创设计师QQ598969553      _8"/>
          <p:cNvSpPr/>
          <p:nvPr/>
        </p:nvSpPr>
        <p:spPr bwMode="auto">
          <a:xfrm>
            <a:off x="2607266" y="4290300"/>
            <a:ext cx="20343" cy="365760"/>
          </a:xfrm>
          <a:custGeom>
            <a:avLst/>
            <a:gdLst/>
            <a:ahLst/>
            <a:cxnLst>
              <a:cxn ang="0">
                <a:pos x="0" y="0"/>
              </a:cxn>
              <a:cxn ang="0">
                <a:pos x="6" y="0"/>
              </a:cxn>
              <a:cxn ang="0">
                <a:pos x="6" y="132"/>
              </a:cxn>
              <a:cxn ang="0">
                <a:pos x="0" y="132"/>
              </a:cxn>
              <a:cxn ang="0">
                <a:pos x="0" y="0"/>
              </a:cxn>
              <a:cxn ang="0">
                <a:pos x="0" y="0"/>
              </a:cxn>
            </a:cxnLst>
            <a:rect l="0" t="0" r="r" b="b"/>
            <a:pathLst>
              <a:path w="6" h="132">
                <a:moveTo>
                  <a:pt x="0" y="0"/>
                </a:moveTo>
                <a:lnTo>
                  <a:pt x="6" y="0"/>
                </a:lnTo>
                <a:lnTo>
                  <a:pt x="6" y="132"/>
                </a:lnTo>
                <a:lnTo>
                  <a:pt x="0" y="132"/>
                </a:lnTo>
                <a:lnTo>
                  <a:pt x="0" y="0"/>
                </a:lnTo>
                <a:lnTo>
                  <a:pt x="0" y="0"/>
                </a:ln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58" name="原创设计师QQ598969553      _9"/>
          <p:cNvSpPr/>
          <p:nvPr/>
        </p:nvSpPr>
        <p:spPr bwMode="auto">
          <a:xfrm>
            <a:off x="3997335" y="3398637"/>
            <a:ext cx="23733" cy="365760"/>
          </a:xfrm>
          <a:custGeom>
            <a:avLst/>
            <a:gdLst/>
            <a:ahLst/>
            <a:cxnLst>
              <a:cxn ang="0">
                <a:pos x="0" y="79"/>
              </a:cxn>
              <a:cxn ang="0">
                <a:pos x="4" y="79"/>
              </a:cxn>
              <a:cxn ang="0">
                <a:pos x="4" y="0"/>
              </a:cxn>
              <a:cxn ang="0">
                <a:pos x="0" y="0"/>
              </a:cxn>
              <a:cxn ang="0">
                <a:pos x="0" y="79"/>
              </a:cxn>
            </a:cxnLst>
            <a:rect l="0" t="0" r="r" b="b"/>
            <a:pathLst>
              <a:path w="4" h="79">
                <a:moveTo>
                  <a:pt x="0" y="79"/>
                </a:moveTo>
                <a:cubicBezTo>
                  <a:pt x="1" y="79"/>
                  <a:pt x="3" y="79"/>
                  <a:pt x="4" y="79"/>
                </a:cubicBezTo>
                <a:cubicBezTo>
                  <a:pt x="4" y="53"/>
                  <a:pt x="4" y="27"/>
                  <a:pt x="4" y="0"/>
                </a:cubicBezTo>
                <a:cubicBezTo>
                  <a:pt x="3" y="0"/>
                  <a:pt x="1" y="0"/>
                  <a:pt x="0" y="0"/>
                </a:cubicBezTo>
                <a:cubicBezTo>
                  <a:pt x="0" y="27"/>
                  <a:pt x="0" y="53"/>
                  <a:pt x="0" y="79"/>
                </a:cubicBezTo>
                <a:close/>
              </a:path>
            </a:pathLst>
          </a:cu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59" name="原创设计师QQ598969553      _10"/>
          <p:cNvSpPr/>
          <p:nvPr/>
        </p:nvSpPr>
        <p:spPr bwMode="auto">
          <a:xfrm>
            <a:off x="3244664" y="3259668"/>
            <a:ext cx="1529077" cy="766233"/>
          </a:xfrm>
          <a:custGeom>
            <a:avLst/>
            <a:gdLst/>
            <a:ahLst/>
            <a:cxnLst>
              <a:cxn ang="0">
                <a:pos x="59" y="0"/>
              </a:cxn>
              <a:cxn ang="0">
                <a:pos x="218" y="0"/>
              </a:cxn>
              <a:cxn ang="0">
                <a:pos x="267" y="31"/>
              </a:cxn>
              <a:cxn ang="0">
                <a:pos x="274" y="59"/>
              </a:cxn>
              <a:cxn ang="0">
                <a:pos x="274" y="137"/>
              </a:cxn>
              <a:cxn ang="0">
                <a:pos x="249" y="137"/>
              </a:cxn>
              <a:cxn ang="0">
                <a:pos x="249" y="59"/>
              </a:cxn>
              <a:cxn ang="0">
                <a:pos x="215" y="25"/>
              </a:cxn>
              <a:cxn ang="0">
                <a:pos x="59" y="25"/>
              </a:cxn>
              <a:cxn ang="0">
                <a:pos x="25" y="59"/>
              </a:cxn>
              <a:cxn ang="0">
                <a:pos x="25" y="137"/>
              </a:cxn>
              <a:cxn ang="0">
                <a:pos x="0" y="137"/>
              </a:cxn>
              <a:cxn ang="0">
                <a:pos x="0" y="56"/>
              </a:cxn>
              <a:cxn ang="0">
                <a:pos x="31" y="7"/>
              </a:cxn>
              <a:cxn ang="0">
                <a:pos x="59" y="0"/>
              </a:cxn>
            </a:cxnLst>
            <a:rect l="0" t="0" r="r" b="b"/>
            <a:pathLst>
              <a:path w="274" h="137">
                <a:moveTo>
                  <a:pt x="59" y="0"/>
                </a:moveTo>
                <a:cubicBezTo>
                  <a:pt x="218" y="0"/>
                  <a:pt x="218" y="0"/>
                  <a:pt x="218" y="0"/>
                </a:cubicBezTo>
                <a:cubicBezTo>
                  <a:pt x="239" y="1"/>
                  <a:pt x="256" y="12"/>
                  <a:pt x="267" y="31"/>
                </a:cubicBezTo>
                <a:cubicBezTo>
                  <a:pt x="272" y="40"/>
                  <a:pt x="274" y="49"/>
                  <a:pt x="274" y="59"/>
                </a:cubicBezTo>
                <a:cubicBezTo>
                  <a:pt x="274" y="137"/>
                  <a:pt x="274" y="137"/>
                  <a:pt x="274" y="137"/>
                </a:cubicBezTo>
                <a:cubicBezTo>
                  <a:pt x="249" y="137"/>
                  <a:pt x="249" y="137"/>
                  <a:pt x="249" y="137"/>
                </a:cubicBezTo>
                <a:cubicBezTo>
                  <a:pt x="249" y="59"/>
                  <a:pt x="249" y="59"/>
                  <a:pt x="249" y="59"/>
                </a:cubicBezTo>
                <a:cubicBezTo>
                  <a:pt x="249" y="40"/>
                  <a:pt x="233" y="25"/>
                  <a:pt x="215" y="25"/>
                </a:cubicBezTo>
                <a:cubicBezTo>
                  <a:pt x="59" y="25"/>
                  <a:pt x="59" y="25"/>
                  <a:pt x="59" y="25"/>
                </a:cubicBezTo>
                <a:cubicBezTo>
                  <a:pt x="41" y="25"/>
                  <a:pt x="25" y="40"/>
                  <a:pt x="25" y="59"/>
                </a:cubicBezTo>
                <a:cubicBezTo>
                  <a:pt x="25" y="137"/>
                  <a:pt x="25" y="137"/>
                  <a:pt x="25" y="137"/>
                </a:cubicBezTo>
                <a:cubicBezTo>
                  <a:pt x="0" y="137"/>
                  <a:pt x="0" y="137"/>
                  <a:pt x="0" y="137"/>
                </a:cubicBezTo>
                <a:cubicBezTo>
                  <a:pt x="0" y="56"/>
                  <a:pt x="0" y="56"/>
                  <a:pt x="0" y="56"/>
                </a:cubicBezTo>
                <a:cubicBezTo>
                  <a:pt x="2" y="35"/>
                  <a:pt x="12" y="18"/>
                  <a:pt x="31" y="7"/>
                </a:cubicBezTo>
                <a:cubicBezTo>
                  <a:pt x="40" y="2"/>
                  <a:pt x="49" y="0"/>
                  <a:pt x="59" y="0"/>
                </a:cubicBezTo>
                <a:close/>
              </a:path>
            </a:pathLst>
          </a:custGeom>
          <a:solidFill>
            <a:schemeClr val="bg1">
              <a:lumMod val="75000"/>
            </a:schemeClr>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60" name="原创设计师QQ598969553      _11"/>
          <p:cNvSpPr/>
          <p:nvPr/>
        </p:nvSpPr>
        <p:spPr bwMode="auto">
          <a:xfrm>
            <a:off x="4634733" y="4025901"/>
            <a:ext cx="1532467" cy="766233"/>
          </a:xfrm>
          <a:custGeom>
            <a:avLst/>
            <a:gdLst/>
            <a:ahLst/>
            <a:cxnLst>
              <a:cxn ang="0">
                <a:pos x="274" y="0"/>
              </a:cxn>
              <a:cxn ang="0">
                <a:pos x="274" y="81"/>
              </a:cxn>
              <a:cxn ang="0">
                <a:pos x="273" y="87"/>
              </a:cxn>
              <a:cxn ang="0">
                <a:pos x="215" y="137"/>
              </a:cxn>
              <a:cxn ang="0">
                <a:pos x="56" y="137"/>
              </a:cxn>
              <a:cxn ang="0">
                <a:pos x="7" y="106"/>
              </a:cxn>
              <a:cxn ang="0">
                <a:pos x="0" y="78"/>
              </a:cxn>
              <a:cxn ang="0">
                <a:pos x="0" y="0"/>
              </a:cxn>
              <a:cxn ang="0">
                <a:pos x="25" y="0"/>
              </a:cxn>
              <a:cxn ang="0">
                <a:pos x="25" y="77"/>
              </a:cxn>
              <a:cxn ang="0">
                <a:pos x="59" y="112"/>
              </a:cxn>
              <a:cxn ang="0">
                <a:pos x="215" y="112"/>
              </a:cxn>
              <a:cxn ang="0">
                <a:pos x="249" y="77"/>
              </a:cxn>
              <a:cxn ang="0">
                <a:pos x="249" y="0"/>
              </a:cxn>
              <a:cxn ang="0">
                <a:pos x="274" y="0"/>
              </a:cxn>
            </a:cxnLst>
            <a:rect l="0" t="0" r="r" b="b"/>
            <a:pathLst>
              <a:path w="274" h="137">
                <a:moveTo>
                  <a:pt x="274" y="0"/>
                </a:moveTo>
                <a:cubicBezTo>
                  <a:pt x="274" y="81"/>
                  <a:pt x="274" y="81"/>
                  <a:pt x="274" y="81"/>
                </a:cubicBezTo>
                <a:cubicBezTo>
                  <a:pt x="273" y="87"/>
                  <a:pt x="273" y="87"/>
                  <a:pt x="273" y="87"/>
                </a:cubicBezTo>
                <a:cubicBezTo>
                  <a:pt x="268" y="116"/>
                  <a:pt x="245" y="136"/>
                  <a:pt x="215" y="137"/>
                </a:cubicBezTo>
                <a:cubicBezTo>
                  <a:pt x="56" y="137"/>
                  <a:pt x="56" y="137"/>
                  <a:pt x="56" y="137"/>
                </a:cubicBezTo>
                <a:cubicBezTo>
                  <a:pt x="35" y="135"/>
                  <a:pt x="18" y="125"/>
                  <a:pt x="7" y="106"/>
                </a:cubicBezTo>
                <a:cubicBezTo>
                  <a:pt x="2" y="97"/>
                  <a:pt x="0" y="88"/>
                  <a:pt x="0" y="78"/>
                </a:cubicBezTo>
                <a:cubicBezTo>
                  <a:pt x="0" y="0"/>
                  <a:pt x="0" y="0"/>
                  <a:pt x="0" y="0"/>
                </a:cubicBezTo>
                <a:cubicBezTo>
                  <a:pt x="25" y="0"/>
                  <a:pt x="25" y="0"/>
                  <a:pt x="25" y="0"/>
                </a:cubicBezTo>
                <a:cubicBezTo>
                  <a:pt x="25" y="77"/>
                  <a:pt x="25" y="77"/>
                  <a:pt x="25" y="77"/>
                </a:cubicBezTo>
                <a:cubicBezTo>
                  <a:pt x="25" y="96"/>
                  <a:pt x="41" y="112"/>
                  <a:pt x="59" y="112"/>
                </a:cubicBezTo>
                <a:cubicBezTo>
                  <a:pt x="215" y="112"/>
                  <a:pt x="215" y="112"/>
                  <a:pt x="215" y="112"/>
                </a:cubicBezTo>
                <a:cubicBezTo>
                  <a:pt x="233" y="112"/>
                  <a:pt x="249" y="96"/>
                  <a:pt x="249" y="77"/>
                </a:cubicBezTo>
                <a:cubicBezTo>
                  <a:pt x="249" y="0"/>
                  <a:pt x="249" y="0"/>
                  <a:pt x="249" y="0"/>
                </a:cubicBezTo>
                <a:cubicBezTo>
                  <a:pt x="274" y="0"/>
                  <a:pt x="274" y="0"/>
                  <a:pt x="274" y="0"/>
                </a:cubicBezTo>
                <a:close/>
              </a:path>
            </a:pathLst>
          </a:custGeom>
          <a:solidFill>
            <a:schemeClr val="bg1">
              <a:lumMod val="75000"/>
            </a:schemeClr>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61" name="原创设计师QQ598969553      _12"/>
          <p:cNvSpPr/>
          <p:nvPr/>
        </p:nvSpPr>
        <p:spPr bwMode="auto">
          <a:xfrm>
            <a:off x="6028192" y="3259668"/>
            <a:ext cx="1529077" cy="766233"/>
          </a:xfrm>
          <a:custGeom>
            <a:avLst/>
            <a:gdLst/>
            <a:ahLst/>
            <a:cxnLst>
              <a:cxn ang="0">
                <a:pos x="59" y="0"/>
              </a:cxn>
              <a:cxn ang="0">
                <a:pos x="218" y="0"/>
              </a:cxn>
              <a:cxn ang="0">
                <a:pos x="267" y="31"/>
              </a:cxn>
              <a:cxn ang="0">
                <a:pos x="274" y="59"/>
              </a:cxn>
              <a:cxn ang="0">
                <a:pos x="274" y="137"/>
              </a:cxn>
              <a:cxn ang="0">
                <a:pos x="249" y="137"/>
              </a:cxn>
              <a:cxn ang="0">
                <a:pos x="249" y="59"/>
              </a:cxn>
              <a:cxn ang="0">
                <a:pos x="215" y="25"/>
              </a:cxn>
              <a:cxn ang="0">
                <a:pos x="59" y="25"/>
              </a:cxn>
              <a:cxn ang="0">
                <a:pos x="25" y="59"/>
              </a:cxn>
              <a:cxn ang="0">
                <a:pos x="25" y="137"/>
              </a:cxn>
              <a:cxn ang="0">
                <a:pos x="0" y="137"/>
              </a:cxn>
              <a:cxn ang="0">
                <a:pos x="0" y="56"/>
              </a:cxn>
              <a:cxn ang="0">
                <a:pos x="31" y="7"/>
              </a:cxn>
              <a:cxn ang="0">
                <a:pos x="59" y="0"/>
              </a:cxn>
            </a:cxnLst>
            <a:rect l="0" t="0" r="r" b="b"/>
            <a:pathLst>
              <a:path w="274" h="137">
                <a:moveTo>
                  <a:pt x="59" y="0"/>
                </a:moveTo>
                <a:cubicBezTo>
                  <a:pt x="218" y="0"/>
                  <a:pt x="218" y="0"/>
                  <a:pt x="218" y="0"/>
                </a:cubicBezTo>
                <a:cubicBezTo>
                  <a:pt x="239" y="1"/>
                  <a:pt x="256" y="12"/>
                  <a:pt x="267" y="31"/>
                </a:cubicBezTo>
                <a:cubicBezTo>
                  <a:pt x="272" y="40"/>
                  <a:pt x="274" y="49"/>
                  <a:pt x="274" y="59"/>
                </a:cubicBezTo>
                <a:cubicBezTo>
                  <a:pt x="274" y="137"/>
                  <a:pt x="274" y="137"/>
                  <a:pt x="274" y="137"/>
                </a:cubicBezTo>
                <a:cubicBezTo>
                  <a:pt x="249" y="137"/>
                  <a:pt x="249" y="137"/>
                  <a:pt x="249" y="137"/>
                </a:cubicBezTo>
                <a:cubicBezTo>
                  <a:pt x="249" y="59"/>
                  <a:pt x="249" y="59"/>
                  <a:pt x="249" y="59"/>
                </a:cubicBezTo>
                <a:cubicBezTo>
                  <a:pt x="249" y="40"/>
                  <a:pt x="233" y="25"/>
                  <a:pt x="215" y="25"/>
                </a:cubicBezTo>
                <a:cubicBezTo>
                  <a:pt x="59" y="25"/>
                  <a:pt x="59" y="25"/>
                  <a:pt x="59" y="25"/>
                </a:cubicBezTo>
                <a:cubicBezTo>
                  <a:pt x="40" y="25"/>
                  <a:pt x="25" y="40"/>
                  <a:pt x="25" y="59"/>
                </a:cubicBezTo>
                <a:cubicBezTo>
                  <a:pt x="25" y="137"/>
                  <a:pt x="25" y="137"/>
                  <a:pt x="25" y="137"/>
                </a:cubicBezTo>
                <a:cubicBezTo>
                  <a:pt x="0" y="137"/>
                  <a:pt x="0" y="137"/>
                  <a:pt x="0" y="137"/>
                </a:cubicBezTo>
                <a:cubicBezTo>
                  <a:pt x="0" y="56"/>
                  <a:pt x="0" y="56"/>
                  <a:pt x="0" y="56"/>
                </a:cubicBezTo>
                <a:cubicBezTo>
                  <a:pt x="2" y="35"/>
                  <a:pt x="12" y="18"/>
                  <a:pt x="31" y="7"/>
                </a:cubicBezTo>
                <a:cubicBezTo>
                  <a:pt x="40" y="2"/>
                  <a:pt x="49" y="0"/>
                  <a:pt x="59" y="0"/>
                </a:cubicBezTo>
                <a:close/>
              </a:path>
            </a:pathLst>
          </a:custGeom>
          <a:solidFill>
            <a:schemeClr val="bg1">
              <a:lumMod val="75000"/>
            </a:schemeClr>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62" name="原创设计师QQ598969553      _13"/>
          <p:cNvSpPr/>
          <p:nvPr/>
        </p:nvSpPr>
        <p:spPr bwMode="auto">
          <a:xfrm>
            <a:off x="7418261" y="4025901"/>
            <a:ext cx="1532467" cy="766233"/>
          </a:xfrm>
          <a:custGeom>
            <a:avLst/>
            <a:gdLst/>
            <a:ahLst/>
            <a:cxnLst>
              <a:cxn ang="0">
                <a:pos x="274" y="0"/>
              </a:cxn>
              <a:cxn ang="0">
                <a:pos x="274" y="81"/>
              </a:cxn>
              <a:cxn ang="0">
                <a:pos x="273" y="87"/>
              </a:cxn>
              <a:cxn ang="0">
                <a:pos x="215" y="137"/>
              </a:cxn>
              <a:cxn ang="0">
                <a:pos x="56" y="137"/>
              </a:cxn>
              <a:cxn ang="0">
                <a:pos x="7" y="106"/>
              </a:cxn>
              <a:cxn ang="0">
                <a:pos x="0" y="78"/>
              </a:cxn>
              <a:cxn ang="0">
                <a:pos x="0" y="0"/>
              </a:cxn>
              <a:cxn ang="0">
                <a:pos x="25" y="0"/>
              </a:cxn>
              <a:cxn ang="0">
                <a:pos x="25" y="77"/>
              </a:cxn>
              <a:cxn ang="0">
                <a:pos x="59" y="112"/>
              </a:cxn>
              <a:cxn ang="0">
                <a:pos x="215" y="112"/>
              </a:cxn>
              <a:cxn ang="0">
                <a:pos x="249" y="77"/>
              </a:cxn>
              <a:cxn ang="0">
                <a:pos x="249" y="0"/>
              </a:cxn>
              <a:cxn ang="0">
                <a:pos x="274" y="0"/>
              </a:cxn>
            </a:cxnLst>
            <a:rect l="0" t="0" r="r" b="b"/>
            <a:pathLst>
              <a:path w="274" h="137">
                <a:moveTo>
                  <a:pt x="274" y="0"/>
                </a:moveTo>
                <a:cubicBezTo>
                  <a:pt x="274" y="81"/>
                  <a:pt x="274" y="81"/>
                  <a:pt x="274" y="81"/>
                </a:cubicBezTo>
                <a:cubicBezTo>
                  <a:pt x="273" y="87"/>
                  <a:pt x="273" y="87"/>
                  <a:pt x="273" y="87"/>
                </a:cubicBezTo>
                <a:cubicBezTo>
                  <a:pt x="268" y="116"/>
                  <a:pt x="245" y="136"/>
                  <a:pt x="215" y="137"/>
                </a:cubicBezTo>
                <a:cubicBezTo>
                  <a:pt x="56" y="137"/>
                  <a:pt x="56" y="137"/>
                  <a:pt x="56" y="137"/>
                </a:cubicBezTo>
                <a:cubicBezTo>
                  <a:pt x="35" y="135"/>
                  <a:pt x="18" y="125"/>
                  <a:pt x="7" y="106"/>
                </a:cubicBezTo>
                <a:cubicBezTo>
                  <a:pt x="2" y="97"/>
                  <a:pt x="0" y="88"/>
                  <a:pt x="0" y="78"/>
                </a:cubicBezTo>
                <a:cubicBezTo>
                  <a:pt x="0" y="0"/>
                  <a:pt x="0" y="0"/>
                  <a:pt x="0" y="0"/>
                </a:cubicBezTo>
                <a:cubicBezTo>
                  <a:pt x="25" y="0"/>
                  <a:pt x="25" y="0"/>
                  <a:pt x="25" y="0"/>
                </a:cubicBezTo>
                <a:cubicBezTo>
                  <a:pt x="25" y="77"/>
                  <a:pt x="25" y="77"/>
                  <a:pt x="25" y="77"/>
                </a:cubicBezTo>
                <a:cubicBezTo>
                  <a:pt x="25" y="96"/>
                  <a:pt x="40" y="112"/>
                  <a:pt x="59" y="112"/>
                </a:cubicBezTo>
                <a:cubicBezTo>
                  <a:pt x="215" y="112"/>
                  <a:pt x="215" y="112"/>
                  <a:pt x="215" y="112"/>
                </a:cubicBezTo>
                <a:cubicBezTo>
                  <a:pt x="233" y="112"/>
                  <a:pt x="249" y="96"/>
                  <a:pt x="249" y="77"/>
                </a:cubicBezTo>
                <a:cubicBezTo>
                  <a:pt x="249" y="0"/>
                  <a:pt x="249" y="0"/>
                  <a:pt x="249" y="0"/>
                </a:cubicBezTo>
                <a:cubicBezTo>
                  <a:pt x="274" y="0"/>
                  <a:pt x="274" y="0"/>
                  <a:pt x="274" y="0"/>
                </a:cubicBezTo>
                <a:close/>
              </a:path>
            </a:pathLst>
          </a:custGeom>
          <a:solidFill>
            <a:schemeClr val="bg1">
              <a:lumMod val="75000"/>
            </a:schemeClr>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grpSp>
        <p:nvGrpSpPr>
          <p:cNvPr id="63" name="原创设计师QQ598969553      _14"/>
          <p:cNvGrpSpPr/>
          <p:nvPr/>
        </p:nvGrpSpPr>
        <p:grpSpPr>
          <a:xfrm>
            <a:off x="8808332" y="3259667"/>
            <a:ext cx="1620617" cy="1532467"/>
            <a:chOff x="6606248" y="2292350"/>
            <a:chExt cx="1215463" cy="1149350"/>
          </a:xfrm>
        </p:grpSpPr>
        <p:sp>
          <p:nvSpPr>
            <p:cNvPr id="64" name="Freeform 33"/>
            <p:cNvSpPr/>
            <p:nvPr/>
          </p:nvSpPr>
          <p:spPr bwMode="auto">
            <a:xfrm>
              <a:off x="6606248" y="2292350"/>
              <a:ext cx="1149350" cy="991696"/>
            </a:xfrm>
            <a:custGeom>
              <a:avLst/>
              <a:gdLst/>
              <a:ahLst/>
              <a:cxnLst>
                <a:cxn ang="0">
                  <a:pos x="59" y="0"/>
                </a:cxn>
                <a:cxn ang="0">
                  <a:pos x="218" y="0"/>
                </a:cxn>
                <a:cxn ang="0">
                  <a:pos x="267" y="31"/>
                </a:cxn>
                <a:cxn ang="0">
                  <a:pos x="274" y="59"/>
                </a:cxn>
                <a:cxn ang="0">
                  <a:pos x="274" y="236"/>
                </a:cxn>
                <a:cxn ang="0">
                  <a:pos x="249" y="236"/>
                </a:cxn>
                <a:cxn ang="0">
                  <a:pos x="249" y="59"/>
                </a:cxn>
                <a:cxn ang="0">
                  <a:pos x="214" y="25"/>
                </a:cxn>
                <a:cxn ang="0">
                  <a:pos x="59" y="25"/>
                </a:cxn>
                <a:cxn ang="0">
                  <a:pos x="25" y="59"/>
                </a:cxn>
                <a:cxn ang="0">
                  <a:pos x="25" y="137"/>
                </a:cxn>
                <a:cxn ang="0">
                  <a:pos x="0" y="137"/>
                </a:cxn>
                <a:cxn ang="0">
                  <a:pos x="0" y="56"/>
                </a:cxn>
                <a:cxn ang="0">
                  <a:pos x="31" y="7"/>
                </a:cxn>
                <a:cxn ang="0">
                  <a:pos x="59" y="0"/>
                </a:cxn>
              </a:cxnLst>
              <a:rect l="0" t="0" r="r" b="b"/>
              <a:pathLst>
                <a:path w="274" h="236">
                  <a:moveTo>
                    <a:pt x="59" y="0"/>
                  </a:moveTo>
                  <a:cubicBezTo>
                    <a:pt x="218" y="0"/>
                    <a:pt x="218" y="0"/>
                    <a:pt x="218" y="0"/>
                  </a:cubicBezTo>
                  <a:cubicBezTo>
                    <a:pt x="239" y="1"/>
                    <a:pt x="256" y="12"/>
                    <a:pt x="267" y="31"/>
                  </a:cubicBezTo>
                  <a:cubicBezTo>
                    <a:pt x="271" y="40"/>
                    <a:pt x="274" y="49"/>
                    <a:pt x="274" y="59"/>
                  </a:cubicBezTo>
                  <a:cubicBezTo>
                    <a:pt x="274" y="236"/>
                    <a:pt x="274" y="236"/>
                    <a:pt x="274" y="236"/>
                  </a:cubicBezTo>
                  <a:cubicBezTo>
                    <a:pt x="249" y="236"/>
                    <a:pt x="249" y="236"/>
                    <a:pt x="249" y="236"/>
                  </a:cubicBezTo>
                  <a:cubicBezTo>
                    <a:pt x="249" y="59"/>
                    <a:pt x="249" y="59"/>
                    <a:pt x="249" y="59"/>
                  </a:cubicBezTo>
                  <a:cubicBezTo>
                    <a:pt x="249" y="40"/>
                    <a:pt x="233" y="25"/>
                    <a:pt x="214" y="25"/>
                  </a:cubicBezTo>
                  <a:cubicBezTo>
                    <a:pt x="59" y="25"/>
                    <a:pt x="59" y="25"/>
                    <a:pt x="59" y="25"/>
                  </a:cubicBezTo>
                  <a:cubicBezTo>
                    <a:pt x="40" y="25"/>
                    <a:pt x="25" y="40"/>
                    <a:pt x="25" y="59"/>
                  </a:cubicBezTo>
                  <a:cubicBezTo>
                    <a:pt x="25" y="137"/>
                    <a:pt x="25" y="137"/>
                    <a:pt x="25" y="137"/>
                  </a:cubicBezTo>
                  <a:cubicBezTo>
                    <a:pt x="0" y="137"/>
                    <a:pt x="0" y="137"/>
                    <a:pt x="0" y="137"/>
                  </a:cubicBezTo>
                  <a:cubicBezTo>
                    <a:pt x="0" y="56"/>
                    <a:pt x="0" y="56"/>
                    <a:pt x="0" y="56"/>
                  </a:cubicBezTo>
                  <a:cubicBezTo>
                    <a:pt x="1" y="35"/>
                    <a:pt x="12" y="18"/>
                    <a:pt x="31" y="7"/>
                  </a:cubicBezTo>
                  <a:cubicBezTo>
                    <a:pt x="40" y="2"/>
                    <a:pt x="49" y="0"/>
                    <a:pt x="59" y="0"/>
                  </a:cubicBezTo>
                  <a:close/>
                </a:path>
              </a:pathLst>
            </a:custGeom>
            <a:solidFill>
              <a:schemeClr val="bg1">
                <a:lumMod val="75000"/>
              </a:schemeClr>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65" name="Freeform 34"/>
            <p:cNvSpPr/>
            <p:nvPr/>
          </p:nvSpPr>
          <p:spPr bwMode="auto">
            <a:xfrm>
              <a:off x="7582687" y="3225560"/>
              <a:ext cx="239024" cy="216140"/>
            </a:xfrm>
            <a:custGeom>
              <a:avLst/>
              <a:gdLst/>
              <a:ahLst/>
              <a:cxnLst>
                <a:cxn ang="0">
                  <a:pos x="94" y="0"/>
                </a:cxn>
                <a:cxn ang="0">
                  <a:pos x="47" y="85"/>
                </a:cxn>
                <a:cxn ang="0">
                  <a:pos x="0" y="0"/>
                </a:cxn>
                <a:cxn ang="0">
                  <a:pos x="94" y="0"/>
                </a:cxn>
                <a:cxn ang="0">
                  <a:pos x="94" y="0"/>
                </a:cxn>
              </a:cxnLst>
              <a:rect l="0" t="0" r="r" b="b"/>
              <a:pathLst>
                <a:path w="94" h="85">
                  <a:moveTo>
                    <a:pt x="94" y="0"/>
                  </a:moveTo>
                  <a:lnTo>
                    <a:pt x="47" y="85"/>
                  </a:lnTo>
                  <a:lnTo>
                    <a:pt x="0" y="0"/>
                  </a:lnTo>
                  <a:lnTo>
                    <a:pt x="94" y="0"/>
                  </a:lnTo>
                  <a:lnTo>
                    <a:pt x="94" y="0"/>
                  </a:lnTo>
                  <a:close/>
                </a:path>
              </a:pathLst>
            </a:custGeom>
            <a:solidFill>
              <a:schemeClr val="bg1">
                <a:lumMod val="75000"/>
              </a:schemeClr>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grpSp>
      <p:grpSp>
        <p:nvGrpSpPr>
          <p:cNvPr id="66" name="原创设计师QQ598969553      _15"/>
          <p:cNvGrpSpPr/>
          <p:nvPr/>
        </p:nvGrpSpPr>
        <p:grpSpPr>
          <a:xfrm>
            <a:off x="1763053" y="3259667"/>
            <a:ext cx="1620617" cy="1532467"/>
            <a:chOff x="1322289" y="2292350"/>
            <a:chExt cx="1215463" cy="1149350"/>
          </a:xfrm>
        </p:grpSpPr>
        <p:sp>
          <p:nvSpPr>
            <p:cNvPr id="67" name="Freeform 35"/>
            <p:cNvSpPr/>
            <p:nvPr/>
          </p:nvSpPr>
          <p:spPr bwMode="auto">
            <a:xfrm>
              <a:off x="1322289" y="2292350"/>
              <a:ext cx="239024" cy="213596"/>
            </a:xfrm>
            <a:custGeom>
              <a:avLst/>
              <a:gdLst/>
              <a:ahLst/>
              <a:cxnLst>
                <a:cxn ang="0">
                  <a:pos x="94" y="0"/>
                </a:cxn>
                <a:cxn ang="0">
                  <a:pos x="48" y="84"/>
                </a:cxn>
                <a:cxn ang="0">
                  <a:pos x="0" y="0"/>
                </a:cxn>
                <a:cxn ang="0">
                  <a:pos x="94" y="0"/>
                </a:cxn>
                <a:cxn ang="0">
                  <a:pos x="94" y="0"/>
                </a:cxn>
              </a:cxnLst>
              <a:rect l="0" t="0" r="r" b="b"/>
              <a:pathLst>
                <a:path w="94" h="84">
                  <a:moveTo>
                    <a:pt x="94" y="0"/>
                  </a:moveTo>
                  <a:lnTo>
                    <a:pt x="48" y="84"/>
                  </a:lnTo>
                  <a:lnTo>
                    <a:pt x="0" y="0"/>
                  </a:lnTo>
                  <a:lnTo>
                    <a:pt x="94" y="0"/>
                  </a:lnTo>
                  <a:lnTo>
                    <a:pt x="94" y="0"/>
                  </a:lnTo>
                  <a:close/>
                </a:path>
              </a:pathLst>
            </a:custGeom>
            <a:solidFill>
              <a:schemeClr val="bg1">
                <a:lumMod val="75000"/>
              </a:schemeClr>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68" name="Freeform 36"/>
            <p:cNvSpPr/>
            <p:nvPr/>
          </p:nvSpPr>
          <p:spPr bwMode="auto">
            <a:xfrm>
              <a:off x="1388402" y="2480518"/>
              <a:ext cx="1149350" cy="961182"/>
            </a:xfrm>
            <a:custGeom>
              <a:avLst/>
              <a:gdLst/>
              <a:ahLst/>
              <a:cxnLst>
                <a:cxn ang="0">
                  <a:pos x="274" y="92"/>
                </a:cxn>
                <a:cxn ang="0">
                  <a:pos x="274" y="173"/>
                </a:cxn>
                <a:cxn ang="0">
                  <a:pos x="273" y="179"/>
                </a:cxn>
                <a:cxn ang="0">
                  <a:pos x="215" y="229"/>
                </a:cxn>
                <a:cxn ang="0">
                  <a:pos x="56" y="229"/>
                </a:cxn>
                <a:cxn ang="0">
                  <a:pos x="7" y="198"/>
                </a:cxn>
                <a:cxn ang="0">
                  <a:pos x="0" y="170"/>
                </a:cxn>
                <a:cxn ang="0">
                  <a:pos x="0" y="0"/>
                </a:cxn>
                <a:cxn ang="0">
                  <a:pos x="13" y="23"/>
                </a:cxn>
                <a:cxn ang="0">
                  <a:pos x="25" y="0"/>
                </a:cxn>
                <a:cxn ang="0">
                  <a:pos x="25" y="169"/>
                </a:cxn>
                <a:cxn ang="0">
                  <a:pos x="59" y="204"/>
                </a:cxn>
                <a:cxn ang="0">
                  <a:pos x="215" y="204"/>
                </a:cxn>
                <a:cxn ang="0">
                  <a:pos x="249" y="169"/>
                </a:cxn>
                <a:cxn ang="0">
                  <a:pos x="249" y="92"/>
                </a:cxn>
                <a:cxn ang="0">
                  <a:pos x="274" y="92"/>
                </a:cxn>
              </a:cxnLst>
              <a:rect l="0" t="0" r="r" b="b"/>
              <a:pathLst>
                <a:path w="274" h="229">
                  <a:moveTo>
                    <a:pt x="274" y="92"/>
                  </a:moveTo>
                  <a:cubicBezTo>
                    <a:pt x="274" y="173"/>
                    <a:pt x="274" y="173"/>
                    <a:pt x="274" y="173"/>
                  </a:cubicBezTo>
                  <a:cubicBezTo>
                    <a:pt x="273" y="179"/>
                    <a:pt x="273" y="179"/>
                    <a:pt x="273" y="179"/>
                  </a:cubicBezTo>
                  <a:cubicBezTo>
                    <a:pt x="268" y="208"/>
                    <a:pt x="245" y="228"/>
                    <a:pt x="215" y="229"/>
                  </a:cubicBezTo>
                  <a:cubicBezTo>
                    <a:pt x="56" y="229"/>
                    <a:pt x="56" y="229"/>
                    <a:pt x="56" y="229"/>
                  </a:cubicBezTo>
                  <a:cubicBezTo>
                    <a:pt x="35" y="227"/>
                    <a:pt x="18" y="217"/>
                    <a:pt x="7" y="198"/>
                  </a:cubicBezTo>
                  <a:cubicBezTo>
                    <a:pt x="2" y="189"/>
                    <a:pt x="0" y="180"/>
                    <a:pt x="0" y="170"/>
                  </a:cubicBezTo>
                  <a:cubicBezTo>
                    <a:pt x="0" y="0"/>
                    <a:pt x="0" y="0"/>
                    <a:pt x="0" y="0"/>
                  </a:cubicBezTo>
                  <a:cubicBezTo>
                    <a:pt x="13" y="23"/>
                    <a:pt x="13" y="23"/>
                    <a:pt x="13" y="23"/>
                  </a:cubicBezTo>
                  <a:cubicBezTo>
                    <a:pt x="25" y="0"/>
                    <a:pt x="25" y="0"/>
                    <a:pt x="25" y="0"/>
                  </a:cubicBezTo>
                  <a:cubicBezTo>
                    <a:pt x="25" y="169"/>
                    <a:pt x="25" y="169"/>
                    <a:pt x="25" y="169"/>
                  </a:cubicBezTo>
                  <a:cubicBezTo>
                    <a:pt x="25" y="188"/>
                    <a:pt x="41" y="204"/>
                    <a:pt x="59" y="204"/>
                  </a:cubicBezTo>
                  <a:cubicBezTo>
                    <a:pt x="215" y="204"/>
                    <a:pt x="215" y="204"/>
                    <a:pt x="215" y="204"/>
                  </a:cubicBezTo>
                  <a:cubicBezTo>
                    <a:pt x="234" y="204"/>
                    <a:pt x="249" y="188"/>
                    <a:pt x="249" y="169"/>
                  </a:cubicBezTo>
                  <a:cubicBezTo>
                    <a:pt x="249" y="92"/>
                    <a:pt x="249" y="92"/>
                    <a:pt x="249" y="92"/>
                  </a:cubicBezTo>
                  <a:cubicBezTo>
                    <a:pt x="274" y="92"/>
                    <a:pt x="274" y="92"/>
                    <a:pt x="274" y="92"/>
                  </a:cubicBezTo>
                  <a:close/>
                </a:path>
              </a:pathLst>
            </a:custGeom>
            <a:solidFill>
              <a:schemeClr val="bg1">
                <a:lumMod val="75000"/>
              </a:schemeClr>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grpSp>
      <p:grpSp>
        <p:nvGrpSpPr>
          <p:cNvPr id="69" name="原创设计师QQ598969553      _16"/>
          <p:cNvGrpSpPr/>
          <p:nvPr/>
        </p:nvGrpSpPr>
        <p:grpSpPr>
          <a:xfrm>
            <a:off x="2091923" y="3259667"/>
            <a:ext cx="1051028" cy="1051028"/>
            <a:chOff x="1568942" y="2292350"/>
            <a:chExt cx="788271" cy="788271"/>
          </a:xfrm>
        </p:grpSpPr>
        <p:sp>
          <p:nvSpPr>
            <p:cNvPr id="70" name="Oval 38"/>
            <p:cNvSpPr>
              <a:spLocks noChangeArrowheads="1"/>
            </p:cNvSpPr>
            <p:nvPr/>
          </p:nvSpPr>
          <p:spPr bwMode="auto">
            <a:xfrm>
              <a:off x="1568942" y="2292350"/>
              <a:ext cx="788271" cy="788271"/>
            </a:xfrm>
            <a:prstGeom prst="ellipse">
              <a:avLst/>
            </a:pr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71" name="Freeform 116"/>
            <p:cNvSpPr>
              <a:spLocks noEditPoints="1"/>
            </p:cNvSpPr>
            <p:nvPr/>
          </p:nvSpPr>
          <p:spPr bwMode="auto">
            <a:xfrm>
              <a:off x="1770262" y="2530990"/>
              <a:ext cx="385630" cy="310990"/>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dirty="0">
                <a:solidFill>
                  <a:schemeClr val="tx1">
                    <a:lumMod val="65000"/>
                    <a:lumOff val="35000"/>
                  </a:schemeClr>
                </a:solidFill>
                <a:latin typeface="Agency FB" panose="020B0503020202020204" pitchFamily="34" charset="0"/>
              </a:endParaRPr>
            </a:p>
          </p:txBody>
        </p:sp>
      </p:grpSp>
      <p:grpSp>
        <p:nvGrpSpPr>
          <p:cNvPr id="72" name="原创设计师QQ598969553      _17"/>
          <p:cNvGrpSpPr/>
          <p:nvPr/>
        </p:nvGrpSpPr>
        <p:grpSpPr>
          <a:xfrm>
            <a:off x="3485382" y="3734325"/>
            <a:ext cx="1051028" cy="1057809"/>
            <a:chOff x="2614036" y="2648343"/>
            <a:chExt cx="788271" cy="793357"/>
          </a:xfrm>
        </p:grpSpPr>
        <p:sp>
          <p:nvSpPr>
            <p:cNvPr id="73" name="Oval 40"/>
            <p:cNvSpPr>
              <a:spLocks noChangeArrowheads="1"/>
            </p:cNvSpPr>
            <p:nvPr/>
          </p:nvSpPr>
          <p:spPr bwMode="auto">
            <a:xfrm>
              <a:off x="2614036" y="2648343"/>
              <a:ext cx="788271" cy="793357"/>
            </a:xfrm>
            <a:prstGeom prst="ellipse">
              <a:avLst/>
            </a:pr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74" name="Freeform 66"/>
            <p:cNvSpPr>
              <a:spLocks noEditPoints="1"/>
            </p:cNvSpPr>
            <p:nvPr/>
          </p:nvSpPr>
          <p:spPr bwMode="auto">
            <a:xfrm>
              <a:off x="2832186" y="2881288"/>
              <a:ext cx="351970" cy="327466"/>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dirty="0">
                <a:solidFill>
                  <a:schemeClr val="tx1">
                    <a:lumMod val="65000"/>
                    <a:lumOff val="35000"/>
                  </a:schemeClr>
                </a:solidFill>
                <a:latin typeface="Agency FB" panose="020B0503020202020204" pitchFamily="34" charset="0"/>
              </a:endParaRPr>
            </a:p>
          </p:txBody>
        </p:sp>
      </p:grpSp>
      <p:grpSp>
        <p:nvGrpSpPr>
          <p:cNvPr id="75" name="原创设计师QQ598969553      _18"/>
          <p:cNvGrpSpPr/>
          <p:nvPr/>
        </p:nvGrpSpPr>
        <p:grpSpPr>
          <a:xfrm>
            <a:off x="4875451" y="3259667"/>
            <a:ext cx="1051028" cy="1051028"/>
            <a:chOff x="3656588" y="2292350"/>
            <a:chExt cx="788271" cy="788271"/>
          </a:xfrm>
        </p:grpSpPr>
        <p:sp>
          <p:nvSpPr>
            <p:cNvPr id="76" name="Oval 42"/>
            <p:cNvSpPr>
              <a:spLocks noChangeArrowheads="1"/>
            </p:cNvSpPr>
            <p:nvPr/>
          </p:nvSpPr>
          <p:spPr bwMode="auto">
            <a:xfrm>
              <a:off x="3656588" y="2292350"/>
              <a:ext cx="788271" cy="788271"/>
            </a:xfrm>
            <a:prstGeom prst="ellipse">
              <a:avLst/>
            </a:pr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77" name="Freeform 105"/>
            <p:cNvSpPr>
              <a:spLocks noEditPoints="1"/>
            </p:cNvSpPr>
            <p:nvPr/>
          </p:nvSpPr>
          <p:spPr bwMode="auto">
            <a:xfrm>
              <a:off x="3874738" y="2513050"/>
              <a:ext cx="351970" cy="346870"/>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dirty="0">
                <a:solidFill>
                  <a:schemeClr val="tx1">
                    <a:lumMod val="65000"/>
                    <a:lumOff val="35000"/>
                  </a:schemeClr>
                </a:solidFill>
                <a:latin typeface="Agency FB" panose="020B0503020202020204" pitchFamily="34" charset="0"/>
              </a:endParaRPr>
            </a:p>
          </p:txBody>
        </p:sp>
      </p:grpSp>
      <p:grpSp>
        <p:nvGrpSpPr>
          <p:cNvPr id="78" name="原创设计师QQ598969553      _19"/>
          <p:cNvGrpSpPr/>
          <p:nvPr/>
        </p:nvGrpSpPr>
        <p:grpSpPr>
          <a:xfrm>
            <a:off x="6265521" y="3734325"/>
            <a:ext cx="1051028" cy="1057809"/>
            <a:chOff x="4699140" y="2648343"/>
            <a:chExt cx="788271" cy="793357"/>
          </a:xfrm>
        </p:grpSpPr>
        <p:sp>
          <p:nvSpPr>
            <p:cNvPr id="79" name="Oval 44"/>
            <p:cNvSpPr>
              <a:spLocks noChangeArrowheads="1"/>
            </p:cNvSpPr>
            <p:nvPr/>
          </p:nvSpPr>
          <p:spPr bwMode="auto">
            <a:xfrm>
              <a:off x="4699140" y="2648343"/>
              <a:ext cx="788271" cy="793357"/>
            </a:xfrm>
            <a:prstGeom prst="ellipse">
              <a:avLst/>
            </a:pr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80" name="Freeform 13"/>
            <p:cNvSpPr>
              <a:spLocks noChangeAspect="1" noEditPoints="1"/>
            </p:cNvSpPr>
            <p:nvPr/>
          </p:nvSpPr>
          <p:spPr bwMode="auto">
            <a:xfrm>
              <a:off x="4896366" y="2896715"/>
              <a:ext cx="393818" cy="296612"/>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grpSp>
      <p:grpSp>
        <p:nvGrpSpPr>
          <p:cNvPr id="81" name="原创设计师QQ598969553      _20"/>
          <p:cNvGrpSpPr/>
          <p:nvPr/>
        </p:nvGrpSpPr>
        <p:grpSpPr>
          <a:xfrm>
            <a:off x="7658982" y="3259667"/>
            <a:ext cx="1051028" cy="1051028"/>
            <a:chOff x="5744236" y="2292350"/>
            <a:chExt cx="788271" cy="788271"/>
          </a:xfrm>
        </p:grpSpPr>
        <p:sp>
          <p:nvSpPr>
            <p:cNvPr id="82" name="Oval 46"/>
            <p:cNvSpPr>
              <a:spLocks noChangeArrowheads="1"/>
            </p:cNvSpPr>
            <p:nvPr/>
          </p:nvSpPr>
          <p:spPr bwMode="auto">
            <a:xfrm>
              <a:off x="5744236" y="2292350"/>
              <a:ext cx="788271" cy="788271"/>
            </a:xfrm>
            <a:prstGeom prst="ellipse">
              <a:avLst/>
            </a:pr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83" name="Freeform 57"/>
            <p:cNvSpPr>
              <a:spLocks noEditPoints="1"/>
            </p:cNvSpPr>
            <p:nvPr/>
          </p:nvSpPr>
          <p:spPr bwMode="auto">
            <a:xfrm>
              <a:off x="5952472" y="2500586"/>
              <a:ext cx="371798" cy="371798"/>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dirty="0">
                <a:solidFill>
                  <a:schemeClr val="tx1">
                    <a:lumMod val="65000"/>
                    <a:lumOff val="35000"/>
                  </a:schemeClr>
                </a:solidFill>
                <a:latin typeface="Agency FB" panose="020B0503020202020204" pitchFamily="34" charset="0"/>
              </a:endParaRPr>
            </a:p>
          </p:txBody>
        </p:sp>
      </p:grpSp>
      <p:grpSp>
        <p:nvGrpSpPr>
          <p:cNvPr id="84" name="原创设计师QQ598969553      _21"/>
          <p:cNvGrpSpPr/>
          <p:nvPr/>
        </p:nvGrpSpPr>
        <p:grpSpPr>
          <a:xfrm>
            <a:off x="9049051" y="3734325"/>
            <a:ext cx="1051028" cy="1057809"/>
            <a:chOff x="6786788" y="2800743"/>
            <a:chExt cx="788271" cy="793357"/>
          </a:xfrm>
        </p:grpSpPr>
        <p:sp>
          <p:nvSpPr>
            <p:cNvPr id="85" name="Oval 48"/>
            <p:cNvSpPr>
              <a:spLocks noChangeArrowheads="1"/>
            </p:cNvSpPr>
            <p:nvPr/>
          </p:nvSpPr>
          <p:spPr bwMode="auto">
            <a:xfrm>
              <a:off x="6786788" y="2800743"/>
              <a:ext cx="788271" cy="793357"/>
            </a:xfrm>
            <a:prstGeom prst="ellipse">
              <a:avLst/>
            </a:prstGeom>
            <a:solidFill>
              <a:srgbClr val="E9462F"/>
            </a:solidFill>
            <a:ln w="9525">
              <a:noFill/>
              <a:round/>
            </a:ln>
          </p:spPr>
          <p:txBody>
            <a:bodyPr vert="horz" wrap="square" lIns="121920" tIns="60960" rIns="121920" bIns="60960" numCol="1" anchor="t" anchorCtr="0" compatLnSpc="1"/>
            <a:lstStyle/>
            <a:p>
              <a:pPr defTabSz="1375410"/>
              <a:endParaRPr lang="en-US" sz="2665">
                <a:solidFill>
                  <a:schemeClr val="tx1">
                    <a:lumMod val="65000"/>
                    <a:lumOff val="35000"/>
                  </a:schemeClr>
                </a:solidFill>
                <a:latin typeface="Agency FB" panose="020B0503020202020204" pitchFamily="34" charset="0"/>
              </a:endParaRPr>
            </a:p>
          </p:txBody>
        </p:sp>
        <p:sp>
          <p:nvSpPr>
            <p:cNvPr id="86" name="Freeform 152"/>
            <p:cNvSpPr>
              <a:spLocks noEditPoints="1"/>
            </p:cNvSpPr>
            <p:nvPr/>
          </p:nvSpPr>
          <p:spPr bwMode="auto">
            <a:xfrm>
              <a:off x="7002120" y="3032183"/>
              <a:ext cx="357606" cy="330476"/>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ln>
          </p:spPr>
          <p:txBody>
            <a:bodyPr vert="horz" wrap="square" lIns="121920" tIns="60960" rIns="121920" bIns="60960" numCol="1" anchor="t" anchorCtr="0" compatLnSpc="1"/>
            <a:lstStyle/>
            <a:p>
              <a:pPr defTabSz="1375410"/>
              <a:endParaRPr lang="en-US" sz="2665" dirty="0">
                <a:solidFill>
                  <a:schemeClr val="tx1">
                    <a:lumMod val="65000"/>
                    <a:lumOff val="35000"/>
                  </a:schemeClr>
                </a:solidFill>
                <a:latin typeface="Agency FB" panose="020B0503020202020204" pitchFamily="34" charset="0"/>
              </a:endParaRPr>
            </a:p>
          </p:txBody>
        </p:sp>
      </p:grpSp>
      <p:sp>
        <p:nvSpPr>
          <p:cNvPr id="87" name="原创设计师QQ598969553      _22"/>
          <p:cNvSpPr txBox="1"/>
          <p:nvPr/>
        </p:nvSpPr>
        <p:spPr>
          <a:xfrm>
            <a:off x="1536700" y="4902201"/>
            <a:ext cx="2150661" cy="902619"/>
          </a:xfrm>
          <a:prstGeom prst="rect">
            <a:avLst/>
          </a:prstGeom>
          <a:noFill/>
        </p:spPr>
        <p:txBody>
          <a:bodyPr wrap="square" lIns="0" tIns="0" rIns="0" bIns="0" rtlCol="0" anchor="t">
            <a:spAutoFit/>
          </a:bodyPr>
          <a:lstStyle/>
          <a:p>
            <a:pPr algn="ctr">
              <a:spcBef>
                <a:spcPct val="20000"/>
              </a:spcBef>
              <a:defRPr/>
            </a:pPr>
            <a:r>
              <a:rPr lang="en-US" sz="1600" b="1" dirty="0">
                <a:solidFill>
                  <a:srgbClr val="E9462F"/>
                </a:solidFill>
                <a:latin typeface="Agency FB" panose="020B0503020202020204" pitchFamily="34" charset="0"/>
              </a:rPr>
              <a:t>Title Goes Here </a:t>
            </a:r>
            <a:endParaRPr lang="en-US" sz="1600" b="1" dirty="0">
              <a:solidFill>
                <a:srgbClr val="E9462F"/>
              </a:solidFill>
              <a:latin typeface="Agency FB" panose="020B0503020202020204" pitchFamily="34" charset="0"/>
            </a:endParaRPr>
          </a:p>
          <a:p>
            <a:pPr algn="ctr">
              <a:spcBef>
                <a:spcPct val="20000"/>
              </a:spcBef>
              <a:defRPr/>
            </a:pPr>
            <a:r>
              <a:rPr lang="en-US" sz="1335" dirty="0">
                <a:solidFill>
                  <a:schemeClr val="tx1">
                    <a:lumMod val="65000"/>
                    <a:lumOff val="35000"/>
                  </a:schemeClr>
                </a:solidFill>
                <a:latin typeface="Agency FB" panose="020B0503020202020204" pitchFamily="34" charset="0"/>
              </a:rPr>
              <a:t>There are many variations</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passages lorem ipsum available, but the majority suffered alteration</a:t>
            </a:r>
            <a:endParaRPr lang="en-US" sz="1335" dirty="0">
              <a:solidFill>
                <a:schemeClr val="tx1">
                  <a:lumMod val="65000"/>
                  <a:lumOff val="35000"/>
                </a:schemeClr>
              </a:solidFill>
              <a:latin typeface="Agency FB" panose="020B0503020202020204" pitchFamily="34" charset="0"/>
            </a:endParaRPr>
          </a:p>
        </p:txBody>
      </p:sp>
      <p:sp>
        <p:nvSpPr>
          <p:cNvPr id="88" name="原创设计师QQ598969553      _23"/>
          <p:cNvSpPr txBox="1"/>
          <p:nvPr/>
        </p:nvSpPr>
        <p:spPr>
          <a:xfrm>
            <a:off x="2933700" y="2032001"/>
            <a:ext cx="2150661" cy="902619"/>
          </a:xfrm>
          <a:prstGeom prst="rect">
            <a:avLst/>
          </a:prstGeom>
          <a:noFill/>
        </p:spPr>
        <p:txBody>
          <a:bodyPr wrap="square" lIns="0" tIns="0" rIns="0" bIns="0" rtlCol="0" anchor="t">
            <a:spAutoFit/>
          </a:bodyPr>
          <a:lstStyle/>
          <a:p>
            <a:pPr algn="ctr">
              <a:spcBef>
                <a:spcPct val="20000"/>
              </a:spcBef>
              <a:defRPr/>
            </a:pPr>
            <a:r>
              <a:rPr lang="en-US" sz="1600" b="1" dirty="0">
                <a:solidFill>
                  <a:srgbClr val="E9462F"/>
                </a:solidFill>
                <a:latin typeface="Agency FB" panose="020B0503020202020204" pitchFamily="34" charset="0"/>
              </a:rPr>
              <a:t>Title Goes Here </a:t>
            </a:r>
            <a:endParaRPr lang="en-US" sz="1600" b="1" dirty="0">
              <a:solidFill>
                <a:srgbClr val="E9462F"/>
              </a:solidFill>
              <a:latin typeface="Agency FB" panose="020B0503020202020204" pitchFamily="34" charset="0"/>
            </a:endParaRPr>
          </a:p>
          <a:p>
            <a:pPr algn="ctr">
              <a:spcBef>
                <a:spcPct val="20000"/>
              </a:spcBef>
              <a:defRPr/>
            </a:pPr>
            <a:r>
              <a:rPr lang="en-US" sz="1335" dirty="0">
                <a:solidFill>
                  <a:schemeClr val="tx1">
                    <a:lumMod val="65000"/>
                    <a:lumOff val="35000"/>
                  </a:schemeClr>
                </a:solidFill>
                <a:latin typeface="Agency FB" panose="020B0503020202020204" pitchFamily="34" charset="0"/>
              </a:rPr>
              <a:t>There are many variations</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passages lorem ipsum available, but the majority suffered alteration</a:t>
            </a:r>
            <a:endParaRPr lang="en-US" sz="1335" dirty="0">
              <a:solidFill>
                <a:schemeClr val="tx1">
                  <a:lumMod val="65000"/>
                  <a:lumOff val="35000"/>
                </a:schemeClr>
              </a:solidFill>
              <a:latin typeface="Agency FB" panose="020B0503020202020204" pitchFamily="34" charset="0"/>
            </a:endParaRPr>
          </a:p>
        </p:txBody>
      </p:sp>
      <p:sp>
        <p:nvSpPr>
          <p:cNvPr id="89" name="原创设计师QQ598969553      _24"/>
          <p:cNvSpPr txBox="1"/>
          <p:nvPr/>
        </p:nvSpPr>
        <p:spPr>
          <a:xfrm>
            <a:off x="4330700" y="4902201"/>
            <a:ext cx="2150661" cy="902619"/>
          </a:xfrm>
          <a:prstGeom prst="rect">
            <a:avLst/>
          </a:prstGeom>
          <a:noFill/>
        </p:spPr>
        <p:txBody>
          <a:bodyPr wrap="square" lIns="0" tIns="0" rIns="0" bIns="0" rtlCol="0" anchor="t">
            <a:spAutoFit/>
          </a:bodyPr>
          <a:lstStyle/>
          <a:p>
            <a:pPr algn="ctr">
              <a:spcBef>
                <a:spcPct val="20000"/>
              </a:spcBef>
              <a:defRPr/>
            </a:pPr>
            <a:r>
              <a:rPr lang="en-US" sz="1600" b="1" dirty="0">
                <a:solidFill>
                  <a:srgbClr val="E9462F"/>
                </a:solidFill>
                <a:latin typeface="Agency FB" panose="020B0503020202020204" pitchFamily="34" charset="0"/>
              </a:rPr>
              <a:t>Title Goes Here </a:t>
            </a:r>
            <a:endParaRPr lang="en-US" sz="1600" b="1" dirty="0">
              <a:solidFill>
                <a:srgbClr val="E9462F"/>
              </a:solidFill>
              <a:latin typeface="Agency FB" panose="020B0503020202020204" pitchFamily="34" charset="0"/>
            </a:endParaRPr>
          </a:p>
          <a:p>
            <a:pPr algn="ctr">
              <a:spcBef>
                <a:spcPct val="20000"/>
              </a:spcBef>
              <a:defRPr/>
            </a:pPr>
            <a:r>
              <a:rPr lang="en-US" sz="1335" dirty="0">
                <a:solidFill>
                  <a:schemeClr val="tx1">
                    <a:lumMod val="65000"/>
                    <a:lumOff val="35000"/>
                  </a:schemeClr>
                </a:solidFill>
                <a:latin typeface="Agency FB" panose="020B0503020202020204" pitchFamily="34" charset="0"/>
              </a:rPr>
              <a:t>There are many variations</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passages lorem ipsum available, but the majority suffered alteration</a:t>
            </a:r>
            <a:endParaRPr lang="en-US" sz="1335" dirty="0">
              <a:solidFill>
                <a:schemeClr val="tx1">
                  <a:lumMod val="65000"/>
                  <a:lumOff val="35000"/>
                </a:schemeClr>
              </a:solidFill>
              <a:latin typeface="Agency FB" panose="020B0503020202020204" pitchFamily="34" charset="0"/>
            </a:endParaRPr>
          </a:p>
        </p:txBody>
      </p:sp>
      <p:sp>
        <p:nvSpPr>
          <p:cNvPr id="90" name="原创设计师QQ598969553      _25"/>
          <p:cNvSpPr txBox="1"/>
          <p:nvPr/>
        </p:nvSpPr>
        <p:spPr>
          <a:xfrm>
            <a:off x="5727700" y="2032001"/>
            <a:ext cx="2150661" cy="902619"/>
          </a:xfrm>
          <a:prstGeom prst="rect">
            <a:avLst/>
          </a:prstGeom>
          <a:noFill/>
        </p:spPr>
        <p:txBody>
          <a:bodyPr wrap="square" lIns="0" tIns="0" rIns="0" bIns="0" rtlCol="0" anchor="t">
            <a:spAutoFit/>
          </a:bodyPr>
          <a:lstStyle/>
          <a:p>
            <a:pPr algn="ctr">
              <a:spcBef>
                <a:spcPct val="20000"/>
              </a:spcBef>
              <a:defRPr/>
            </a:pPr>
            <a:r>
              <a:rPr lang="en-US" sz="1600" b="1" dirty="0">
                <a:solidFill>
                  <a:srgbClr val="E9462F"/>
                </a:solidFill>
                <a:latin typeface="Agency FB" panose="020B0503020202020204" pitchFamily="34" charset="0"/>
              </a:rPr>
              <a:t>Title Goes Here </a:t>
            </a:r>
            <a:endParaRPr lang="en-US" sz="1600" b="1" dirty="0">
              <a:solidFill>
                <a:srgbClr val="E9462F"/>
              </a:solidFill>
              <a:latin typeface="Agency FB" panose="020B0503020202020204" pitchFamily="34" charset="0"/>
            </a:endParaRPr>
          </a:p>
          <a:p>
            <a:pPr algn="ctr">
              <a:spcBef>
                <a:spcPct val="20000"/>
              </a:spcBef>
              <a:defRPr/>
            </a:pPr>
            <a:r>
              <a:rPr lang="en-US" sz="1335" dirty="0">
                <a:solidFill>
                  <a:schemeClr val="tx1">
                    <a:lumMod val="65000"/>
                    <a:lumOff val="35000"/>
                  </a:schemeClr>
                </a:solidFill>
                <a:latin typeface="Agency FB" panose="020B0503020202020204" pitchFamily="34" charset="0"/>
              </a:rPr>
              <a:t>There are many variations</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passages lorem ipsum available, but the majority suffered alteration</a:t>
            </a:r>
            <a:endParaRPr lang="en-US" sz="1335" dirty="0">
              <a:solidFill>
                <a:schemeClr val="tx1">
                  <a:lumMod val="65000"/>
                  <a:lumOff val="35000"/>
                </a:schemeClr>
              </a:solidFill>
              <a:latin typeface="Agency FB" panose="020B0503020202020204" pitchFamily="34" charset="0"/>
            </a:endParaRPr>
          </a:p>
        </p:txBody>
      </p:sp>
      <p:sp>
        <p:nvSpPr>
          <p:cNvPr id="91" name="原创设计师QQ598969553      _26"/>
          <p:cNvSpPr txBox="1"/>
          <p:nvPr/>
        </p:nvSpPr>
        <p:spPr>
          <a:xfrm>
            <a:off x="7112000" y="4902201"/>
            <a:ext cx="2150661" cy="902619"/>
          </a:xfrm>
          <a:prstGeom prst="rect">
            <a:avLst/>
          </a:prstGeom>
          <a:noFill/>
        </p:spPr>
        <p:txBody>
          <a:bodyPr wrap="square" lIns="0" tIns="0" rIns="0" bIns="0" rtlCol="0" anchor="t">
            <a:spAutoFit/>
          </a:bodyPr>
          <a:lstStyle/>
          <a:p>
            <a:pPr algn="ctr">
              <a:spcBef>
                <a:spcPct val="20000"/>
              </a:spcBef>
              <a:defRPr/>
            </a:pPr>
            <a:r>
              <a:rPr lang="en-US" sz="1600" b="1" dirty="0">
                <a:solidFill>
                  <a:srgbClr val="E9462F"/>
                </a:solidFill>
                <a:latin typeface="Agency FB" panose="020B0503020202020204" pitchFamily="34" charset="0"/>
              </a:rPr>
              <a:t>Title Goes Here </a:t>
            </a:r>
            <a:endParaRPr lang="en-US" sz="1600" b="1" dirty="0">
              <a:solidFill>
                <a:srgbClr val="E9462F"/>
              </a:solidFill>
              <a:latin typeface="Agency FB" panose="020B0503020202020204" pitchFamily="34" charset="0"/>
            </a:endParaRPr>
          </a:p>
          <a:p>
            <a:pPr algn="ctr">
              <a:spcBef>
                <a:spcPct val="20000"/>
              </a:spcBef>
              <a:defRPr/>
            </a:pPr>
            <a:r>
              <a:rPr lang="en-US" sz="1335" dirty="0">
                <a:solidFill>
                  <a:schemeClr val="tx1">
                    <a:lumMod val="65000"/>
                    <a:lumOff val="35000"/>
                  </a:schemeClr>
                </a:solidFill>
                <a:latin typeface="Agency FB" panose="020B0503020202020204" pitchFamily="34" charset="0"/>
              </a:rPr>
              <a:t>There are many variations</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passages lorem ipsum available, but the majority suffered alteration</a:t>
            </a:r>
            <a:endParaRPr lang="en-US" sz="1335" dirty="0">
              <a:solidFill>
                <a:schemeClr val="tx1">
                  <a:lumMod val="65000"/>
                  <a:lumOff val="35000"/>
                </a:schemeClr>
              </a:solidFill>
              <a:latin typeface="Agency FB" panose="020B0503020202020204" pitchFamily="34" charset="0"/>
            </a:endParaRPr>
          </a:p>
        </p:txBody>
      </p:sp>
      <p:sp>
        <p:nvSpPr>
          <p:cNvPr id="92" name="原创设计师QQ598969553      _27"/>
          <p:cNvSpPr txBox="1"/>
          <p:nvPr/>
        </p:nvSpPr>
        <p:spPr>
          <a:xfrm>
            <a:off x="8509000" y="2032001"/>
            <a:ext cx="2150661" cy="902619"/>
          </a:xfrm>
          <a:prstGeom prst="rect">
            <a:avLst/>
          </a:prstGeom>
          <a:noFill/>
        </p:spPr>
        <p:txBody>
          <a:bodyPr wrap="square" lIns="0" tIns="0" rIns="0" bIns="0" rtlCol="0" anchor="t">
            <a:spAutoFit/>
          </a:bodyPr>
          <a:lstStyle/>
          <a:p>
            <a:pPr algn="ctr">
              <a:spcBef>
                <a:spcPct val="20000"/>
              </a:spcBef>
              <a:defRPr/>
            </a:pPr>
            <a:r>
              <a:rPr lang="en-US" sz="1600" b="1" dirty="0">
                <a:solidFill>
                  <a:srgbClr val="E9462F"/>
                </a:solidFill>
                <a:latin typeface="Agency FB" panose="020B0503020202020204" pitchFamily="34" charset="0"/>
              </a:rPr>
              <a:t>Title Goes Here </a:t>
            </a:r>
            <a:endParaRPr lang="en-US" sz="1600" b="1" dirty="0">
              <a:solidFill>
                <a:srgbClr val="E9462F"/>
              </a:solidFill>
              <a:latin typeface="Agency FB" panose="020B0503020202020204" pitchFamily="34" charset="0"/>
            </a:endParaRPr>
          </a:p>
          <a:p>
            <a:pPr algn="ctr">
              <a:spcBef>
                <a:spcPct val="20000"/>
              </a:spcBef>
              <a:defRPr/>
            </a:pPr>
            <a:r>
              <a:rPr lang="en-US" sz="1335" dirty="0">
                <a:solidFill>
                  <a:schemeClr val="tx1">
                    <a:lumMod val="65000"/>
                    <a:lumOff val="35000"/>
                  </a:schemeClr>
                </a:solidFill>
                <a:latin typeface="Agency FB" panose="020B0503020202020204" pitchFamily="34" charset="0"/>
              </a:rPr>
              <a:t>There are many variations</a:t>
            </a:r>
            <a:br>
              <a:rPr lang="en-US" sz="1335" dirty="0">
                <a:solidFill>
                  <a:schemeClr val="tx1">
                    <a:lumMod val="65000"/>
                    <a:lumOff val="35000"/>
                  </a:schemeClr>
                </a:solidFill>
                <a:latin typeface="Agency FB" panose="020B0503020202020204" pitchFamily="34" charset="0"/>
              </a:rPr>
            </a:br>
            <a:r>
              <a:rPr lang="en-US" sz="1335" dirty="0">
                <a:solidFill>
                  <a:schemeClr val="tx1">
                    <a:lumMod val="65000"/>
                    <a:lumOff val="35000"/>
                  </a:schemeClr>
                </a:solidFill>
                <a:latin typeface="Agency FB" panose="020B0503020202020204" pitchFamily="34" charset="0"/>
              </a:rPr>
              <a:t>of passages lorem ipsum available, but the majority suffered alteration</a:t>
            </a:r>
            <a:endParaRPr lang="en-US" sz="1335" dirty="0">
              <a:solidFill>
                <a:schemeClr val="tx1">
                  <a:lumMod val="65000"/>
                  <a:lumOff val="35000"/>
                </a:schemeClr>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strips(upRight)">
                                      <p:cBhvr>
                                        <p:cTn id="7" dur="500"/>
                                        <p:tgtEl>
                                          <p:spTgt spid="6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7"/>
                                        </p:tgtEl>
                                        <p:attrNameLst>
                                          <p:attrName>style.visibility</p:attrName>
                                        </p:attrNameLst>
                                      </p:cBhvr>
                                      <p:to>
                                        <p:strVal val="visible"/>
                                      </p:to>
                                    </p:set>
                                    <p:animEffect transition="in" filter="wipe(down)">
                                      <p:cBhvr>
                                        <p:cTn id="11" dur="500"/>
                                        <p:tgtEl>
                                          <p:spTgt spid="57"/>
                                        </p:tgtEl>
                                      </p:cBhvr>
                                    </p:animEffect>
                                  </p:childTnLst>
                                </p:cTn>
                              </p:par>
                            </p:childTnLst>
                          </p:cTn>
                        </p:par>
                        <p:par>
                          <p:cTn id="12" fill="hold">
                            <p:stCondLst>
                              <p:cond delay="1000"/>
                            </p:stCondLst>
                            <p:childTnLst>
                              <p:par>
                                <p:cTn id="13" presetID="23" presetClass="entr" presetSubtype="16" fill="hold" nodeType="afterEffect">
                                  <p:stCondLst>
                                    <p:cond delay="0"/>
                                  </p:stCondLst>
                                  <p:childTnLst>
                                    <p:set>
                                      <p:cBhvr>
                                        <p:cTn id="14" dur="1" fill="hold">
                                          <p:stCondLst>
                                            <p:cond delay="0"/>
                                          </p:stCondLst>
                                        </p:cTn>
                                        <p:tgtEl>
                                          <p:spTgt spid="69"/>
                                        </p:tgtEl>
                                        <p:attrNameLst>
                                          <p:attrName>style.visibility</p:attrName>
                                        </p:attrNameLst>
                                      </p:cBhvr>
                                      <p:to>
                                        <p:strVal val="visible"/>
                                      </p:to>
                                    </p:set>
                                    <p:anim calcmode="lin" valueType="num">
                                      <p:cBhvr>
                                        <p:cTn id="15" dur="500" fill="hold"/>
                                        <p:tgtEl>
                                          <p:spTgt spid="69"/>
                                        </p:tgtEl>
                                        <p:attrNameLst>
                                          <p:attrName>ppt_w</p:attrName>
                                        </p:attrNameLst>
                                      </p:cBhvr>
                                      <p:tavLst>
                                        <p:tav tm="0">
                                          <p:val>
                                            <p:fltVal val="0"/>
                                          </p:val>
                                        </p:tav>
                                        <p:tav tm="100000">
                                          <p:val>
                                            <p:strVal val="#ppt_w"/>
                                          </p:val>
                                        </p:tav>
                                      </p:tavLst>
                                    </p:anim>
                                    <p:anim calcmode="lin" valueType="num">
                                      <p:cBhvr>
                                        <p:cTn id="16" dur="500" fill="hold"/>
                                        <p:tgtEl>
                                          <p:spTgt spid="69"/>
                                        </p:tgtEl>
                                        <p:attrNameLst>
                                          <p:attrName>ppt_h</p:attrName>
                                        </p:attrNameLst>
                                      </p:cBhvr>
                                      <p:tavLst>
                                        <p:tav tm="0">
                                          <p:val>
                                            <p:fltVal val="0"/>
                                          </p:val>
                                        </p:tav>
                                        <p:tav tm="100000">
                                          <p:val>
                                            <p:strVal val="#ppt_h"/>
                                          </p:val>
                                        </p:tav>
                                      </p:tavLst>
                                    </p:anim>
                                  </p:childTnLst>
                                </p:cTn>
                              </p:par>
                            </p:childTnLst>
                          </p:cTn>
                        </p:par>
                        <p:par>
                          <p:cTn id="17" fill="hold">
                            <p:stCondLst>
                              <p:cond delay="1500"/>
                            </p:stCondLst>
                            <p:childTnLst>
                              <p:par>
                                <p:cTn id="18" presetID="2" presetClass="entr" presetSubtype="4" fill="hold" grpId="0" nodeType="afterEffect">
                                  <p:stCondLst>
                                    <p:cond delay="0"/>
                                  </p:stCondLst>
                                  <p:childTnLst>
                                    <p:set>
                                      <p:cBhvr>
                                        <p:cTn id="19" dur="1" fill="hold">
                                          <p:stCondLst>
                                            <p:cond delay="0"/>
                                          </p:stCondLst>
                                        </p:cTn>
                                        <p:tgtEl>
                                          <p:spTgt spid="87"/>
                                        </p:tgtEl>
                                        <p:attrNameLst>
                                          <p:attrName>style.visibility</p:attrName>
                                        </p:attrNameLst>
                                      </p:cBhvr>
                                      <p:to>
                                        <p:strVal val="visible"/>
                                      </p:to>
                                    </p:set>
                                    <p:anim calcmode="lin" valueType="num">
                                      <p:cBhvr additive="base">
                                        <p:cTn id="20" dur="500" fill="hold"/>
                                        <p:tgtEl>
                                          <p:spTgt spid="87"/>
                                        </p:tgtEl>
                                        <p:attrNameLst>
                                          <p:attrName>ppt_x</p:attrName>
                                        </p:attrNameLst>
                                      </p:cBhvr>
                                      <p:tavLst>
                                        <p:tav tm="0">
                                          <p:val>
                                            <p:strVal val="#ppt_x"/>
                                          </p:val>
                                        </p:tav>
                                        <p:tav tm="100000">
                                          <p:val>
                                            <p:strVal val="#ppt_x"/>
                                          </p:val>
                                        </p:tav>
                                      </p:tavLst>
                                    </p:anim>
                                    <p:anim calcmode="lin" valueType="num">
                                      <p:cBhvr additive="base">
                                        <p:cTn id="21" dur="500" fill="hold"/>
                                        <p:tgtEl>
                                          <p:spTgt spid="87"/>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18" presetClass="entr" presetSubtype="6" fill="hold" grpId="0" nodeType="afterEffect">
                                  <p:stCondLst>
                                    <p:cond delay="0"/>
                                  </p:stCondLst>
                                  <p:childTnLst>
                                    <p:set>
                                      <p:cBhvr>
                                        <p:cTn id="24" dur="1" fill="hold">
                                          <p:stCondLst>
                                            <p:cond delay="0"/>
                                          </p:stCondLst>
                                        </p:cTn>
                                        <p:tgtEl>
                                          <p:spTgt spid="59"/>
                                        </p:tgtEl>
                                        <p:attrNameLst>
                                          <p:attrName>style.visibility</p:attrName>
                                        </p:attrNameLst>
                                      </p:cBhvr>
                                      <p:to>
                                        <p:strVal val="visible"/>
                                      </p:to>
                                    </p:set>
                                    <p:animEffect transition="in" filter="strips(downRight)">
                                      <p:cBhvr>
                                        <p:cTn id="25" dur="500"/>
                                        <p:tgtEl>
                                          <p:spTgt spid="59"/>
                                        </p:tgtEl>
                                      </p:cBhvr>
                                    </p:animEffect>
                                  </p:childTnLst>
                                </p:cTn>
                              </p:par>
                            </p:childTnLst>
                          </p:cTn>
                        </p:par>
                        <p:par>
                          <p:cTn id="26" fill="hold">
                            <p:stCondLst>
                              <p:cond delay="2500"/>
                            </p:stCondLst>
                            <p:childTnLst>
                              <p:par>
                                <p:cTn id="27" presetID="22" presetClass="entr" presetSubtype="1" fill="hold" grpId="0" nodeType="afterEffect">
                                  <p:stCondLst>
                                    <p:cond delay="0"/>
                                  </p:stCondLst>
                                  <p:childTnLst>
                                    <p:set>
                                      <p:cBhvr>
                                        <p:cTn id="28" dur="1" fill="hold">
                                          <p:stCondLst>
                                            <p:cond delay="0"/>
                                          </p:stCondLst>
                                        </p:cTn>
                                        <p:tgtEl>
                                          <p:spTgt spid="58"/>
                                        </p:tgtEl>
                                        <p:attrNameLst>
                                          <p:attrName>style.visibility</p:attrName>
                                        </p:attrNameLst>
                                      </p:cBhvr>
                                      <p:to>
                                        <p:strVal val="visible"/>
                                      </p:to>
                                    </p:set>
                                    <p:animEffect transition="in" filter="wipe(up)">
                                      <p:cBhvr>
                                        <p:cTn id="29" dur="500"/>
                                        <p:tgtEl>
                                          <p:spTgt spid="58"/>
                                        </p:tgtEl>
                                      </p:cBhvr>
                                    </p:animEffect>
                                  </p:childTnLst>
                                </p:cTn>
                              </p:par>
                            </p:childTnLst>
                          </p:cTn>
                        </p:par>
                        <p:par>
                          <p:cTn id="30" fill="hold">
                            <p:stCondLst>
                              <p:cond delay="3000"/>
                            </p:stCondLst>
                            <p:childTnLst>
                              <p:par>
                                <p:cTn id="31" presetID="23" presetClass="entr" presetSubtype="16" fill="hold" nodeType="afterEffect">
                                  <p:stCondLst>
                                    <p:cond delay="0"/>
                                  </p:stCondLst>
                                  <p:childTnLst>
                                    <p:set>
                                      <p:cBhvr>
                                        <p:cTn id="32" dur="1" fill="hold">
                                          <p:stCondLst>
                                            <p:cond delay="0"/>
                                          </p:stCondLst>
                                        </p:cTn>
                                        <p:tgtEl>
                                          <p:spTgt spid="72"/>
                                        </p:tgtEl>
                                        <p:attrNameLst>
                                          <p:attrName>style.visibility</p:attrName>
                                        </p:attrNameLst>
                                      </p:cBhvr>
                                      <p:to>
                                        <p:strVal val="visible"/>
                                      </p:to>
                                    </p:set>
                                    <p:anim calcmode="lin" valueType="num">
                                      <p:cBhvr>
                                        <p:cTn id="33" dur="500" fill="hold"/>
                                        <p:tgtEl>
                                          <p:spTgt spid="72"/>
                                        </p:tgtEl>
                                        <p:attrNameLst>
                                          <p:attrName>ppt_w</p:attrName>
                                        </p:attrNameLst>
                                      </p:cBhvr>
                                      <p:tavLst>
                                        <p:tav tm="0">
                                          <p:val>
                                            <p:fltVal val="0"/>
                                          </p:val>
                                        </p:tav>
                                        <p:tav tm="100000">
                                          <p:val>
                                            <p:strVal val="#ppt_w"/>
                                          </p:val>
                                        </p:tav>
                                      </p:tavLst>
                                    </p:anim>
                                    <p:anim calcmode="lin" valueType="num">
                                      <p:cBhvr>
                                        <p:cTn id="34" dur="500" fill="hold"/>
                                        <p:tgtEl>
                                          <p:spTgt spid="72"/>
                                        </p:tgtEl>
                                        <p:attrNameLst>
                                          <p:attrName>ppt_h</p:attrName>
                                        </p:attrNameLst>
                                      </p:cBhvr>
                                      <p:tavLst>
                                        <p:tav tm="0">
                                          <p:val>
                                            <p:fltVal val="0"/>
                                          </p:val>
                                        </p:tav>
                                        <p:tav tm="100000">
                                          <p:val>
                                            <p:strVal val="#ppt_h"/>
                                          </p:val>
                                        </p:tav>
                                      </p:tavLst>
                                    </p:anim>
                                  </p:childTnLst>
                                </p:cTn>
                              </p:par>
                            </p:childTnLst>
                          </p:cTn>
                        </p:par>
                        <p:par>
                          <p:cTn id="35" fill="hold">
                            <p:stCondLst>
                              <p:cond delay="3500"/>
                            </p:stCondLst>
                            <p:childTnLst>
                              <p:par>
                                <p:cTn id="36" presetID="2" presetClass="entr" presetSubtype="1" fill="hold" grpId="0" nodeType="afterEffect">
                                  <p:stCondLst>
                                    <p:cond delay="0"/>
                                  </p:stCondLst>
                                  <p:childTnLst>
                                    <p:set>
                                      <p:cBhvr>
                                        <p:cTn id="37" dur="1" fill="hold">
                                          <p:stCondLst>
                                            <p:cond delay="0"/>
                                          </p:stCondLst>
                                        </p:cTn>
                                        <p:tgtEl>
                                          <p:spTgt spid="88"/>
                                        </p:tgtEl>
                                        <p:attrNameLst>
                                          <p:attrName>style.visibility</p:attrName>
                                        </p:attrNameLst>
                                      </p:cBhvr>
                                      <p:to>
                                        <p:strVal val="visible"/>
                                      </p:to>
                                    </p:set>
                                    <p:anim calcmode="lin" valueType="num">
                                      <p:cBhvr additive="base">
                                        <p:cTn id="38" dur="500" fill="hold"/>
                                        <p:tgtEl>
                                          <p:spTgt spid="88"/>
                                        </p:tgtEl>
                                        <p:attrNameLst>
                                          <p:attrName>ppt_x</p:attrName>
                                        </p:attrNameLst>
                                      </p:cBhvr>
                                      <p:tavLst>
                                        <p:tav tm="0">
                                          <p:val>
                                            <p:strVal val="#ppt_x"/>
                                          </p:val>
                                        </p:tav>
                                        <p:tav tm="100000">
                                          <p:val>
                                            <p:strVal val="#ppt_x"/>
                                          </p:val>
                                        </p:tav>
                                      </p:tavLst>
                                    </p:anim>
                                    <p:anim calcmode="lin" valueType="num">
                                      <p:cBhvr additive="base">
                                        <p:cTn id="39" dur="500" fill="hold"/>
                                        <p:tgtEl>
                                          <p:spTgt spid="88"/>
                                        </p:tgtEl>
                                        <p:attrNameLst>
                                          <p:attrName>ppt_y</p:attrName>
                                        </p:attrNameLst>
                                      </p:cBhvr>
                                      <p:tavLst>
                                        <p:tav tm="0">
                                          <p:val>
                                            <p:strVal val="0-#ppt_h/2"/>
                                          </p:val>
                                        </p:tav>
                                        <p:tav tm="100000">
                                          <p:val>
                                            <p:strVal val="#ppt_y"/>
                                          </p:val>
                                        </p:tav>
                                      </p:tavLst>
                                    </p:anim>
                                  </p:childTnLst>
                                </p:cTn>
                              </p:par>
                            </p:childTnLst>
                          </p:cTn>
                        </p:par>
                        <p:par>
                          <p:cTn id="40" fill="hold">
                            <p:stCondLst>
                              <p:cond delay="4000"/>
                            </p:stCondLst>
                            <p:childTnLst>
                              <p:par>
                                <p:cTn id="41" presetID="18" presetClass="entr" presetSubtype="3" fill="hold" grpId="0" nodeType="afterEffect">
                                  <p:stCondLst>
                                    <p:cond delay="0"/>
                                  </p:stCondLst>
                                  <p:childTnLst>
                                    <p:set>
                                      <p:cBhvr>
                                        <p:cTn id="42" dur="1" fill="hold">
                                          <p:stCondLst>
                                            <p:cond delay="0"/>
                                          </p:stCondLst>
                                        </p:cTn>
                                        <p:tgtEl>
                                          <p:spTgt spid="60"/>
                                        </p:tgtEl>
                                        <p:attrNameLst>
                                          <p:attrName>style.visibility</p:attrName>
                                        </p:attrNameLst>
                                      </p:cBhvr>
                                      <p:to>
                                        <p:strVal val="visible"/>
                                      </p:to>
                                    </p:set>
                                    <p:animEffect transition="in" filter="strips(upRight)">
                                      <p:cBhvr>
                                        <p:cTn id="43" dur="500"/>
                                        <p:tgtEl>
                                          <p:spTgt spid="60"/>
                                        </p:tgtEl>
                                      </p:cBhvr>
                                    </p:animEffect>
                                  </p:childTnLst>
                                </p:cTn>
                              </p:par>
                            </p:childTnLst>
                          </p:cTn>
                        </p:par>
                        <p:par>
                          <p:cTn id="44" fill="hold">
                            <p:stCondLst>
                              <p:cond delay="4500"/>
                            </p:stCondLst>
                            <p:childTnLst>
                              <p:par>
                                <p:cTn id="45" presetID="22" presetClass="entr" presetSubtype="4" fill="hold" grpId="0" nodeType="after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wipe(down)">
                                      <p:cBhvr>
                                        <p:cTn id="47" dur="500"/>
                                        <p:tgtEl>
                                          <p:spTgt spid="56"/>
                                        </p:tgtEl>
                                      </p:cBhvr>
                                    </p:animEffect>
                                  </p:childTnLst>
                                </p:cTn>
                              </p:par>
                            </p:childTnLst>
                          </p:cTn>
                        </p:par>
                        <p:par>
                          <p:cTn id="48" fill="hold">
                            <p:stCondLst>
                              <p:cond delay="5000"/>
                            </p:stCondLst>
                            <p:childTnLst>
                              <p:par>
                                <p:cTn id="49" presetID="23" presetClass="entr" presetSubtype="16" fill="hold" nodeType="afterEffect">
                                  <p:stCondLst>
                                    <p:cond delay="0"/>
                                  </p:stCondLst>
                                  <p:childTnLst>
                                    <p:set>
                                      <p:cBhvr>
                                        <p:cTn id="50" dur="1" fill="hold">
                                          <p:stCondLst>
                                            <p:cond delay="0"/>
                                          </p:stCondLst>
                                        </p:cTn>
                                        <p:tgtEl>
                                          <p:spTgt spid="75"/>
                                        </p:tgtEl>
                                        <p:attrNameLst>
                                          <p:attrName>style.visibility</p:attrName>
                                        </p:attrNameLst>
                                      </p:cBhvr>
                                      <p:to>
                                        <p:strVal val="visible"/>
                                      </p:to>
                                    </p:set>
                                    <p:anim calcmode="lin" valueType="num">
                                      <p:cBhvr>
                                        <p:cTn id="51" dur="500" fill="hold"/>
                                        <p:tgtEl>
                                          <p:spTgt spid="75"/>
                                        </p:tgtEl>
                                        <p:attrNameLst>
                                          <p:attrName>ppt_w</p:attrName>
                                        </p:attrNameLst>
                                      </p:cBhvr>
                                      <p:tavLst>
                                        <p:tav tm="0">
                                          <p:val>
                                            <p:fltVal val="0"/>
                                          </p:val>
                                        </p:tav>
                                        <p:tav tm="100000">
                                          <p:val>
                                            <p:strVal val="#ppt_w"/>
                                          </p:val>
                                        </p:tav>
                                      </p:tavLst>
                                    </p:anim>
                                    <p:anim calcmode="lin" valueType="num">
                                      <p:cBhvr>
                                        <p:cTn id="52" dur="500" fill="hold"/>
                                        <p:tgtEl>
                                          <p:spTgt spid="75"/>
                                        </p:tgtEl>
                                        <p:attrNameLst>
                                          <p:attrName>ppt_h</p:attrName>
                                        </p:attrNameLst>
                                      </p:cBhvr>
                                      <p:tavLst>
                                        <p:tav tm="0">
                                          <p:val>
                                            <p:fltVal val="0"/>
                                          </p:val>
                                        </p:tav>
                                        <p:tav tm="100000">
                                          <p:val>
                                            <p:strVal val="#ppt_h"/>
                                          </p:val>
                                        </p:tav>
                                      </p:tavLst>
                                    </p:anim>
                                  </p:childTnLst>
                                </p:cTn>
                              </p:par>
                            </p:childTnLst>
                          </p:cTn>
                        </p:par>
                        <p:par>
                          <p:cTn id="53" fill="hold">
                            <p:stCondLst>
                              <p:cond delay="5500"/>
                            </p:stCondLst>
                            <p:childTnLst>
                              <p:par>
                                <p:cTn id="54" presetID="2" presetClass="entr" presetSubtype="4" fill="hold" grpId="0" nodeType="afterEffect">
                                  <p:stCondLst>
                                    <p:cond delay="0"/>
                                  </p:stCondLst>
                                  <p:childTnLst>
                                    <p:set>
                                      <p:cBhvr>
                                        <p:cTn id="55" dur="1" fill="hold">
                                          <p:stCondLst>
                                            <p:cond delay="0"/>
                                          </p:stCondLst>
                                        </p:cTn>
                                        <p:tgtEl>
                                          <p:spTgt spid="89"/>
                                        </p:tgtEl>
                                        <p:attrNameLst>
                                          <p:attrName>style.visibility</p:attrName>
                                        </p:attrNameLst>
                                      </p:cBhvr>
                                      <p:to>
                                        <p:strVal val="visible"/>
                                      </p:to>
                                    </p:set>
                                    <p:anim calcmode="lin" valueType="num">
                                      <p:cBhvr additive="base">
                                        <p:cTn id="56" dur="500" fill="hold"/>
                                        <p:tgtEl>
                                          <p:spTgt spid="89"/>
                                        </p:tgtEl>
                                        <p:attrNameLst>
                                          <p:attrName>ppt_x</p:attrName>
                                        </p:attrNameLst>
                                      </p:cBhvr>
                                      <p:tavLst>
                                        <p:tav tm="0">
                                          <p:val>
                                            <p:strVal val="#ppt_x"/>
                                          </p:val>
                                        </p:tav>
                                        <p:tav tm="100000">
                                          <p:val>
                                            <p:strVal val="#ppt_x"/>
                                          </p:val>
                                        </p:tav>
                                      </p:tavLst>
                                    </p:anim>
                                    <p:anim calcmode="lin" valueType="num">
                                      <p:cBhvr additive="base">
                                        <p:cTn id="57" dur="500" fill="hold"/>
                                        <p:tgtEl>
                                          <p:spTgt spid="89"/>
                                        </p:tgtEl>
                                        <p:attrNameLst>
                                          <p:attrName>ppt_y</p:attrName>
                                        </p:attrNameLst>
                                      </p:cBhvr>
                                      <p:tavLst>
                                        <p:tav tm="0">
                                          <p:val>
                                            <p:strVal val="1+#ppt_h/2"/>
                                          </p:val>
                                        </p:tav>
                                        <p:tav tm="100000">
                                          <p:val>
                                            <p:strVal val="#ppt_y"/>
                                          </p:val>
                                        </p:tav>
                                      </p:tavLst>
                                    </p:anim>
                                  </p:childTnLst>
                                </p:cTn>
                              </p:par>
                            </p:childTnLst>
                          </p:cTn>
                        </p:par>
                        <p:par>
                          <p:cTn id="58" fill="hold">
                            <p:stCondLst>
                              <p:cond delay="6000"/>
                            </p:stCondLst>
                            <p:childTnLst>
                              <p:par>
                                <p:cTn id="59" presetID="18" presetClass="entr" presetSubtype="6" fill="hold" grpId="0" nodeType="afterEffect">
                                  <p:stCondLst>
                                    <p:cond delay="0"/>
                                  </p:stCondLst>
                                  <p:childTnLst>
                                    <p:set>
                                      <p:cBhvr>
                                        <p:cTn id="60" dur="1" fill="hold">
                                          <p:stCondLst>
                                            <p:cond delay="0"/>
                                          </p:stCondLst>
                                        </p:cTn>
                                        <p:tgtEl>
                                          <p:spTgt spid="61"/>
                                        </p:tgtEl>
                                        <p:attrNameLst>
                                          <p:attrName>style.visibility</p:attrName>
                                        </p:attrNameLst>
                                      </p:cBhvr>
                                      <p:to>
                                        <p:strVal val="visible"/>
                                      </p:to>
                                    </p:set>
                                    <p:animEffect transition="in" filter="strips(downRight)">
                                      <p:cBhvr>
                                        <p:cTn id="61" dur="500"/>
                                        <p:tgtEl>
                                          <p:spTgt spid="61"/>
                                        </p:tgtEl>
                                      </p:cBhvr>
                                    </p:animEffect>
                                  </p:childTnLst>
                                </p:cTn>
                              </p:par>
                            </p:childTnLst>
                          </p:cTn>
                        </p:par>
                        <p:par>
                          <p:cTn id="62" fill="hold">
                            <p:stCondLst>
                              <p:cond delay="6500"/>
                            </p:stCondLst>
                            <p:childTnLst>
                              <p:par>
                                <p:cTn id="63" presetID="22" presetClass="entr" presetSubtype="1" fill="hold" grpId="0" nodeType="afterEffect">
                                  <p:stCondLst>
                                    <p:cond delay="0"/>
                                  </p:stCondLst>
                                  <p:childTnLst>
                                    <p:set>
                                      <p:cBhvr>
                                        <p:cTn id="64" dur="1" fill="hold">
                                          <p:stCondLst>
                                            <p:cond delay="0"/>
                                          </p:stCondLst>
                                        </p:cTn>
                                        <p:tgtEl>
                                          <p:spTgt spid="55"/>
                                        </p:tgtEl>
                                        <p:attrNameLst>
                                          <p:attrName>style.visibility</p:attrName>
                                        </p:attrNameLst>
                                      </p:cBhvr>
                                      <p:to>
                                        <p:strVal val="visible"/>
                                      </p:to>
                                    </p:set>
                                    <p:animEffect transition="in" filter="wipe(up)">
                                      <p:cBhvr>
                                        <p:cTn id="65" dur="500"/>
                                        <p:tgtEl>
                                          <p:spTgt spid="55"/>
                                        </p:tgtEl>
                                      </p:cBhvr>
                                    </p:animEffect>
                                  </p:childTnLst>
                                </p:cTn>
                              </p:par>
                            </p:childTnLst>
                          </p:cTn>
                        </p:par>
                        <p:par>
                          <p:cTn id="66" fill="hold">
                            <p:stCondLst>
                              <p:cond delay="7000"/>
                            </p:stCondLst>
                            <p:childTnLst>
                              <p:par>
                                <p:cTn id="67" presetID="23" presetClass="entr" presetSubtype="16" fill="hold" nodeType="afterEffect">
                                  <p:stCondLst>
                                    <p:cond delay="0"/>
                                  </p:stCondLst>
                                  <p:childTnLst>
                                    <p:set>
                                      <p:cBhvr>
                                        <p:cTn id="68" dur="1" fill="hold">
                                          <p:stCondLst>
                                            <p:cond delay="0"/>
                                          </p:stCondLst>
                                        </p:cTn>
                                        <p:tgtEl>
                                          <p:spTgt spid="78"/>
                                        </p:tgtEl>
                                        <p:attrNameLst>
                                          <p:attrName>style.visibility</p:attrName>
                                        </p:attrNameLst>
                                      </p:cBhvr>
                                      <p:to>
                                        <p:strVal val="visible"/>
                                      </p:to>
                                    </p:set>
                                    <p:anim calcmode="lin" valueType="num">
                                      <p:cBhvr>
                                        <p:cTn id="69" dur="500" fill="hold"/>
                                        <p:tgtEl>
                                          <p:spTgt spid="78"/>
                                        </p:tgtEl>
                                        <p:attrNameLst>
                                          <p:attrName>ppt_w</p:attrName>
                                        </p:attrNameLst>
                                      </p:cBhvr>
                                      <p:tavLst>
                                        <p:tav tm="0">
                                          <p:val>
                                            <p:fltVal val="0"/>
                                          </p:val>
                                        </p:tav>
                                        <p:tav tm="100000">
                                          <p:val>
                                            <p:strVal val="#ppt_w"/>
                                          </p:val>
                                        </p:tav>
                                      </p:tavLst>
                                    </p:anim>
                                    <p:anim calcmode="lin" valueType="num">
                                      <p:cBhvr>
                                        <p:cTn id="70" dur="500" fill="hold"/>
                                        <p:tgtEl>
                                          <p:spTgt spid="78"/>
                                        </p:tgtEl>
                                        <p:attrNameLst>
                                          <p:attrName>ppt_h</p:attrName>
                                        </p:attrNameLst>
                                      </p:cBhvr>
                                      <p:tavLst>
                                        <p:tav tm="0">
                                          <p:val>
                                            <p:fltVal val="0"/>
                                          </p:val>
                                        </p:tav>
                                        <p:tav tm="100000">
                                          <p:val>
                                            <p:strVal val="#ppt_h"/>
                                          </p:val>
                                        </p:tav>
                                      </p:tavLst>
                                    </p:anim>
                                  </p:childTnLst>
                                </p:cTn>
                              </p:par>
                            </p:childTnLst>
                          </p:cTn>
                        </p:par>
                        <p:par>
                          <p:cTn id="71" fill="hold">
                            <p:stCondLst>
                              <p:cond delay="7500"/>
                            </p:stCondLst>
                            <p:childTnLst>
                              <p:par>
                                <p:cTn id="72" presetID="2" presetClass="entr" presetSubtype="1" fill="hold" grpId="0" nodeType="afterEffect">
                                  <p:stCondLst>
                                    <p:cond delay="0"/>
                                  </p:stCondLst>
                                  <p:childTnLst>
                                    <p:set>
                                      <p:cBhvr>
                                        <p:cTn id="73" dur="1" fill="hold">
                                          <p:stCondLst>
                                            <p:cond delay="0"/>
                                          </p:stCondLst>
                                        </p:cTn>
                                        <p:tgtEl>
                                          <p:spTgt spid="90"/>
                                        </p:tgtEl>
                                        <p:attrNameLst>
                                          <p:attrName>style.visibility</p:attrName>
                                        </p:attrNameLst>
                                      </p:cBhvr>
                                      <p:to>
                                        <p:strVal val="visible"/>
                                      </p:to>
                                    </p:set>
                                    <p:anim calcmode="lin" valueType="num">
                                      <p:cBhvr additive="base">
                                        <p:cTn id="74" dur="500" fill="hold"/>
                                        <p:tgtEl>
                                          <p:spTgt spid="90"/>
                                        </p:tgtEl>
                                        <p:attrNameLst>
                                          <p:attrName>ppt_x</p:attrName>
                                        </p:attrNameLst>
                                      </p:cBhvr>
                                      <p:tavLst>
                                        <p:tav tm="0">
                                          <p:val>
                                            <p:strVal val="#ppt_x"/>
                                          </p:val>
                                        </p:tav>
                                        <p:tav tm="100000">
                                          <p:val>
                                            <p:strVal val="#ppt_x"/>
                                          </p:val>
                                        </p:tav>
                                      </p:tavLst>
                                    </p:anim>
                                    <p:anim calcmode="lin" valueType="num">
                                      <p:cBhvr additive="base">
                                        <p:cTn id="75" dur="500" fill="hold"/>
                                        <p:tgtEl>
                                          <p:spTgt spid="90"/>
                                        </p:tgtEl>
                                        <p:attrNameLst>
                                          <p:attrName>ppt_y</p:attrName>
                                        </p:attrNameLst>
                                      </p:cBhvr>
                                      <p:tavLst>
                                        <p:tav tm="0">
                                          <p:val>
                                            <p:strVal val="0-#ppt_h/2"/>
                                          </p:val>
                                        </p:tav>
                                        <p:tav tm="100000">
                                          <p:val>
                                            <p:strVal val="#ppt_y"/>
                                          </p:val>
                                        </p:tav>
                                      </p:tavLst>
                                    </p:anim>
                                  </p:childTnLst>
                                </p:cTn>
                              </p:par>
                            </p:childTnLst>
                          </p:cTn>
                        </p:par>
                        <p:par>
                          <p:cTn id="76" fill="hold">
                            <p:stCondLst>
                              <p:cond delay="8000"/>
                            </p:stCondLst>
                            <p:childTnLst>
                              <p:par>
                                <p:cTn id="77" presetID="18" presetClass="entr" presetSubtype="3" fill="hold" grpId="0" nodeType="afterEffect">
                                  <p:stCondLst>
                                    <p:cond delay="0"/>
                                  </p:stCondLst>
                                  <p:childTnLst>
                                    <p:set>
                                      <p:cBhvr>
                                        <p:cTn id="78" dur="1" fill="hold">
                                          <p:stCondLst>
                                            <p:cond delay="0"/>
                                          </p:stCondLst>
                                        </p:cTn>
                                        <p:tgtEl>
                                          <p:spTgt spid="62"/>
                                        </p:tgtEl>
                                        <p:attrNameLst>
                                          <p:attrName>style.visibility</p:attrName>
                                        </p:attrNameLst>
                                      </p:cBhvr>
                                      <p:to>
                                        <p:strVal val="visible"/>
                                      </p:to>
                                    </p:set>
                                    <p:animEffect transition="in" filter="strips(upRight)">
                                      <p:cBhvr>
                                        <p:cTn id="79" dur="500"/>
                                        <p:tgtEl>
                                          <p:spTgt spid="62"/>
                                        </p:tgtEl>
                                      </p:cBhvr>
                                    </p:animEffect>
                                  </p:childTnLst>
                                </p:cTn>
                              </p:par>
                            </p:childTnLst>
                          </p:cTn>
                        </p:par>
                        <p:par>
                          <p:cTn id="80" fill="hold">
                            <p:stCondLst>
                              <p:cond delay="8500"/>
                            </p:stCondLst>
                            <p:childTnLst>
                              <p:par>
                                <p:cTn id="81" presetID="22" presetClass="entr" presetSubtype="4" fill="hold" grpId="0" nodeType="afterEffect">
                                  <p:stCondLst>
                                    <p:cond delay="0"/>
                                  </p:stCondLst>
                                  <p:childTnLst>
                                    <p:set>
                                      <p:cBhvr>
                                        <p:cTn id="82" dur="1" fill="hold">
                                          <p:stCondLst>
                                            <p:cond delay="0"/>
                                          </p:stCondLst>
                                        </p:cTn>
                                        <p:tgtEl>
                                          <p:spTgt spid="54"/>
                                        </p:tgtEl>
                                        <p:attrNameLst>
                                          <p:attrName>style.visibility</p:attrName>
                                        </p:attrNameLst>
                                      </p:cBhvr>
                                      <p:to>
                                        <p:strVal val="visible"/>
                                      </p:to>
                                    </p:set>
                                    <p:animEffect transition="in" filter="wipe(down)">
                                      <p:cBhvr>
                                        <p:cTn id="83" dur="500"/>
                                        <p:tgtEl>
                                          <p:spTgt spid="54"/>
                                        </p:tgtEl>
                                      </p:cBhvr>
                                    </p:animEffect>
                                  </p:childTnLst>
                                </p:cTn>
                              </p:par>
                            </p:childTnLst>
                          </p:cTn>
                        </p:par>
                        <p:par>
                          <p:cTn id="84" fill="hold">
                            <p:stCondLst>
                              <p:cond delay="9000"/>
                            </p:stCondLst>
                            <p:childTnLst>
                              <p:par>
                                <p:cTn id="85" presetID="23" presetClass="entr" presetSubtype="16" fill="hold" nodeType="afterEffect">
                                  <p:stCondLst>
                                    <p:cond delay="0"/>
                                  </p:stCondLst>
                                  <p:childTnLst>
                                    <p:set>
                                      <p:cBhvr>
                                        <p:cTn id="86" dur="1" fill="hold">
                                          <p:stCondLst>
                                            <p:cond delay="0"/>
                                          </p:stCondLst>
                                        </p:cTn>
                                        <p:tgtEl>
                                          <p:spTgt spid="81"/>
                                        </p:tgtEl>
                                        <p:attrNameLst>
                                          <p:attrName>style.visibility</p:attrName>
                                        </p:attrNameLst>
                                      </p:cBhvr>
                                      <p:to>
                                        <p:strVal val="visible"/>
                                      </p:to>
                                    </p:set>
                                    <p:anim calcmode="lin" valueType="num">
                                      <p:cBhvr>
                                        <p:cTn id="87" dur="500" fill="hold"/>
                                        <p:tgtEl>
                                          <p:spTgt spid="81"/>
                                        </p:tgtEl>
                                        <p:attrNameLst>
                                          <p:attrName>ppt_w</p:attrName>
                                        </p:attrNameLst>
                                      </p:cBhvr>
                                      <p:tavLst>
                                        <p:tav tm="0">
                                          <p:val>
                                            <p:fltVal val="0"/>
                                          </p:val>
                                        </p:tav>
                                        <p:tav tm="100000">
                                          <p:val>
                                            <p:strVal val="#ppt_w"/>
                                          </p:val>
                                        </p:tav>
                                      </p:tavLst>
                                    </p:anim>
                                    <p:anim calcmode="lin" valueType="num">
                                      <p:cBhvr>
                                        <p:cTn id="88" dur="500" fill="hold"/>
                                        <p:tgtEl>
                                          <p:spTgt spid="81"/>
                                        </p:tgtEl>
                                        <p:attrNameLst>
                                          <p:attrName>ppt_h</p:attrName>
                                        </p:attrNameLst>
                                      </p:cBhvr>
                                      <p:tavLst>
                                        <p:tav tm="0">
                                          <p:val>
                                            <p:fltVal val="0"/>
                                          </p:val>
                                        </p:tav>
                                        <p:tav tm="100000">
                                          <p:val>
                                            <p:strVal val="#ppt_h"/>
                                          </p:val>
                                        </p:tav>
                                      </p:tavLst>
                                    </p:anim>
                                  </p:childTnLst>
                                </p:cTn>
                              </p:par>
                            </p:childTnLst>
                          </p:cTn>
                        </p:par>
                        <p:par>
                          <p:cTn id="89" fill="hold">
                            <p:stCondLst>
                              <p:cond delay="9500"/>
                            </p:stCondLst>
                            <p:childTnLst>
                              <p:par>
                                <p:cTn id="90" presetID="2" presetClass="entr" presetSubtype="4" fill="hold" grpId="0" nodeType="afterEffect">
                                  <p:stCondLst>
                                    <p:cond delay="0"/>
                                  </p:stCondLst>
                                  <p:childTnLst>
                                    <p:set>
                                      <p:cBhvr>
                                        <p:cTn id="91" dur="1" fill="hold">
                                          <p:stCondLst>
                                            <p:cond delay="0"/>
                                          </p:stCondLst>
                                        </p:cTn>
                                        <p:tgtEl>
                                          <p:spTgt spid="91"/>
                                        </p:tgtEl>
                                        <p:attrNameLst>
                                          <p:attrName>style.visibility</p:attrName>
                                        </p:attrNameLst>
                                      </p:cBhvr>
                                      <p:to>
                                        <p:strVal val="visible"/>
                                      </p:to>
                                    </p:set>
                                    <p:anim calcmode="lin" valueType="num">
                                      <p:cBhvr additive="base">
                                        <p:cTn id="92" dur="500" fill="hold"/>
                                        <p:tgtEl>
                                          <p:spTgt spid="91"/>
                                        </p:tgtEl>
                                        <p:attrNameLst>
                                          <p:attrName>ppt_x</p:attrName>
                                        </p:attrNameLst>
                                      </p:cBhvr>
                                      <p:tavLst>
                                        <p:tav tm="0">
                                          <p:val>
                                            <p:strVal val="#ppt_x"/>
                                          </p:val>
                                        </p:tav>
                                        <p:tav tm="100000">
                                          <p:val>
                                            <p:strVal val="#ppt_x"/>
                                          </p:val>
                                        </p:tav>
                                      </p:tavLst>
                                    </p:anim>
                                    <p:anim calcmode="lin" valueType="num">
                                      <p:cBhvr additive="base">
                                        <p:cTn id="93" dur="500" fill="hold"/>
                                        <p:tgtEl>
                                          <p:spTgt spid="91"/>
                                        </p:tgtEl>
                                        <p:attrNameLst>
                                          <p:attrName>ppt_y</p:attrName>
                                        </p:attrNameLst>
                                      </p:cBhvr>
                                      <p:tavLst>
                                        <p:tav tm="0">
                                          <p:val>
                                            <p:strVal val="1+#ppt_h/2"/>
                                          </p:val>
                                        </p:tav>
                                        <p:tav tm="100000">
                                          <p:val>
                                            <p:strVal val="#ppt_y"/>
                                          </p:val>
                                        </p:tav>
                                      </p:tavLst>
                                    </p:anim>
                                  </p:childTnLst>
                                </p:cTn>
                              </p:par>
                            </p:childTnLst>
                          </p:cTn>
                        </p:par>
                        <p:par>
                          <p:cTn id="94" fill="hold">
                            <p:stCondLst>
                              <p:cond delay="10000"/>
                            </p:stCondLst>
                            <p:childTnLst>
                              <p:par>
                                <p:cTn id="95" presetID="18" presetClass="entr" presetSubtype="6" fill="hold" nodeType="afterEffect">
                                  <p:stCondLst>
                                    <p:cond delay="0"/>
                                  </p:stCondLst>
                                  <p:childTnLst>
                                    <p:set>
                                      <p:cBhvr>
                                        <p:cTn id="96" dur="1" fill="hold">
                                          <p:stCondLst>
                                            <p:cond delay="0"/>
                                          </p:stCondLst>
                                        </p:cTn>
                                        <p:tgtEl>
                                          <p:spTgt spid="63"/>
                                        </p:tgtEl>
                                        <p:attrNameLst>
                                          <p:attrName>style.visibility</p:attrName>
                                        </p:attrNameLst>
                                      </p:cBhvr>
                                      <p:to>
                                        <p:strVal val="visible"/>
                                      </p:to>
                                    </p:set>
                                    <p:animEffect transition="in" filter="strips(downRight)">
                                      <p:cBhvr>
                                        <p:cTn id="97" dur="500"/>
                                        <p:tgtEl>
                                          <p:spTgt spid="63"/>
                                        </p:tgtEl>
                                      </p:cBhvr>
                                    </p:animEffect>
                                  </p:childTnLst>
                                </p:cTn>
                              </p:par>
                            </p:childTnLst>
                          </p:cTn>
                        </p:par>
                        <p:par>
                          <p:cTn id="98" fill="hold">
                            <p:stCondLst>
                              <p:cond delay="10500"/>
                            </p:stCondLst>
                            <p:childTnLst>
                              <p:par>
                                <p:cTn id="99" presetID="22" presetClass="entr" presetSubtype="1" fill="hold" grpId="0" nodeType="afterEffect">
                                  <p:stCondLst>
                                    <p:cond delay="0"/>
                                  </p:stCondLst>
                                  <p:childTnLst>
                                    <p:set>
                                      <p:cBhvr>
                                        <p:cTn id="100" dur="1" fill="hold">
                                          <p:stCondLst>
                                            <p:cond delay="0"/>
                                          </p:stCondLst>
                                        </p:cTn>
                                        <p:tgtEl>
                                          <p:spTgt spid="53"/>
                                        </p:tgtEl>
                                        <p:attrNameLst>
                                          <p:attrName>style.visibility</p:attrName>
                                        </p:attrNameLst>
                                      </p:cBhvr>
                                      <p:to>
                                        <p:strVal val="visible"/>
                                      </p:to>
                                    </p:set>
                                    <p:animEffect transition="in" filter="wipe(up)">
                                      <p:cBhvr>
                                        <p:cTn id="101" dur="500"/>
                                        <p:tgtEl>
                                          <p:spTgt spid="53"/>
                                        </p:tgtEl>
                                      </p:cBhvr>
                                    </p:animEffect>
                                  </p:childTnLst>
                                </p:cTn>
                              </p:par>
                            </p:childTnLst>
                          </p:cTn>
                        </p:par>
                        <p:par>
                          <p:cTn id="102" fill="hold">
                            <p:stCondLst>
                              <p:cond delay="11000"/>
                            </p:stCondLst>
                            <p:childTnLst>
                              <p:par>
                                <p:cTn id="103" presetID="23" presetClass="entr" presetSubtype="16" fill="hold" nodeType="afterEffect">
                                  <p:stCondLst>
                                    <p:cond delay="0"/>
                                  </p:stCondLst>
                                  <p:childTnLst>
                                    <p:set>
                                      <p:cBhvr>
                                        <p:cTn id="104" dur="1" fill="hold">
                                          <p:stCondLst>
                                            <p:cond delay="0"/>
                                          </p:stCondLst>
                                        </p:cTn>
                                        <p:tgtEl>
                                          <p:spTgt spid="84"/>
                                        </p:tgtEl>
                                        <p:attrNameLst>
                                          <p:attrName>style.visibility</p:attrName>
                                        </p:attrNameLst>
                                      </p:cBhvr>
                                      <p:to>
                                        <p:strVal val="visible"/>
                                      </p:to>
                                    </p:set>
                                    <p:anim calcmode="lin" valueType="num">
                                      <p:cBhvr>
                                        <p:cTn id="105" dur="500" fill="hold"/>
                                        <p:tgtEl>
                                          <p:spTgt spid="84"/>
                                        </p:tgtEl>
                                        <p:attrNameLst>
                                          <p:attrName>ppt_w</p:attrName>
                                        </p:attrNameLst>
                                      </p:cBhvr>
                                      <p:tavLst>
                                        <p:tav tm="0">
                                          <p:val>
                                            <p:fltVal val="0"/>
                                          </p:val>
                                        </p:tav>
                                        <p:tav tm="100000">
                                          <p:val>
                                            <p:strVal val="#ppt_w"/>
                                          </p:val>
                                        </p:tav>
                                      </p:tavLst>
                                    </p:anim>
                                    <p:anim calcmode="lin" valueType="num">
                                      <p:cBhvr>
                                        <p:cTn id="106" dur="500" fill="hold"/>
                                        <p:tgtEl>
                                          <p:spTgt spid="84"/>
                                        </p:tgtEl>
                                        <p:attrNameLst>
                                          <p:attrName>ppt_h</p:attrName>
                                        </p:attrNameLst>
                                      </p:cBhvr>
                                      <p:tavLst>
                                        <p:tav tm="0">
                                          <p:val>
                                            <p:fltVal val="0"/>
                                          </p:val>
                                        </p:tav>
                                        <p:tav tm="100000">
                                          <p:val>
                                            <p:strVal val="#ppt_h"/>
                                          </p:val>
                                        </p:tav>
                                      </p:tavLst>
                                    </p:anim>
                                  </p:childTnLst>
                                </p:cTn>
                              </p:par>
                            </p:childTnLst>
                          </p:cTn>
                        </p:par>
                        <p:par>
                          <p:cTn id="107" fill="hold">
                            <p:stCondLst>
                              <p:cond delay="11500"/>
                            </p:stCondLst>
                            <p:childTnLst>
                              <p:par>
                                <p:cTn id="108" presetID="2" presetClass="entr" presetSubtype="1" fill="hold" grpId="0" nodeType="afterEffect">
                                  <p:stCondLst>
                                    <p:cond delay="0"/>
                                  </p:stCondLst>
                                  <p:childTnLst>
                                    <p:set>
                                      <p:cBhvr>
                                        <p:cTn id="109" dur="1" fill="hold">
                                          <p:stCondLst>
                                            <p:cond delay="0"/>
                                          </p:stCondLst>
                                        </p:cTn>
                                        <p:tgtEl>
                                          <p:spTgt spid="92"/>
                                        </p:tgtEl>
                                        <p:attrNameLst>
                                          <p:attrName>style.visibility</p:attrName>
                                        </p:attrNameLst>
                                      </p:cBhvr>
                                      <p:to>
                                        <p:strVal val="visible"/>
                                      </p:to>
                                    </p:set>
                                    <p:anim calcmode="lin" valueType="num">
                                      <p:cBhvr additive="base">
                                        <p:cTn id="110" dur="500" fill="hold"/>
                                        <p:tgtEl>
                                          <p:spTgt spid="92"/>
                                        </p:tgtEl>
                                        <p:attrNameLst>
                                          <p:attrName>ppt_x</p:attrName>
                                        </p:attrNameLst>
                                      </p:cBhvr>
                                      <p:tavLst>
                                        <p:tav tm="0">
                                          <p:val>
                                            <p:strVal val="#ppt_x"/>
                                          </p:val>
                                        </p:tav>
                                        <p:tav tm="100000">
                                          <p:val>
                                            <p:strVal val="#ppt_x"/>
                                          </p:val>
                                        </p:tav>
                                      </p:tavLst>
                                    </p:anim>
                                    <p:anim calcmode="lin" valueType="num">
                                      <p:cBhvr additive="base">
                                        <p:cTn id="111" dur="500" fill="hold"/>
                                        <p:tgtEl>
                                          <p:spTgt spid="9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87" grpId="0"/>
      <p:bldP spid="88" grpId="0"/>
      <p:bldP spid="89" grpId="0"/>
      <p:bldP spid="90" grpId="0"/>
      <p:bldP spid="91" grpId="0"/>
      <p:bldP spid="9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原创设计师QQ598969553      _1"/>
          <p:cNvSpPr/>
          <p:nvPr/>
        </p:nvSpPr>
        <p:spPr>
          <a:xfrm>
            <a:off x="-2165" y="1790399"/>
            <a:ext cx="12190413" cy="3221284"/>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原创设计师QQ598969553      _2"/>
          <p:cNvSpPr txBox="1"/>
          <p:nvPr/>
        </p:nvSpPr>
        <p:spPr>
          <a:xfrm>
            <a:off x="5837942" y="2874031"/>
            <a:ext cx="3065576" cy="573862"/>
          </a:xfrm>
          <a:prstGeom prst="rect">
            <a:avLst/>
          </a:prstGeom>
          <a:noFill/>
        </p:spPr>
        <p:txBody>
          <a:bodyPr wrap="square" lIns="80632" tIns="40316" rIns="80632" bIns="40316"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rPr>
              <a:t>工作不足及提高</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2" name="原创设计师QQ598969553      _3"/>
          <p:cNvSpPr txBox="1"/>
          <p:nvPr/>
        </p:nvSpPr>
        <p:spPr>
          <a:xfrm>
            <a:off x="5807174" y="3572862"/>
            <a:ext cx="1370331"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努力方向</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3" name="原创设计师QQ598969553      _4"/>
          <p:cNvSpPr txBox="1"/>
          <p:nvPr/>
        </p:nvSpPr>
        <p:spPr>
          <a:xfrm>
            <a:off x="7199809" y="3572862"/>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工作效率</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4" name="原创设计师QQ598969553      _5"/>
          <p:cNvSpPr txBox="1"/>
          <p:nvPr/>
        </p:nvSpPr>
        <p:spPr>
          <a:xfrm>
            <a:off x="5848071" y="4141650"/>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团队提高</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5" name="原创设计师QQ598969553      _6"/>
          <p:cNvSpPr txBox="1"/>
          <p:nvPr/>
        </p:nvSpPr>
        <p:spPr>
          <a:xfrm>
            <a:off x="7190087" y="4182273"/>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扩展销售</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nvGrpSpPr>
          <p:cNvPr id="16" name="原创设计师QQ598969553      _7"/>
          <p:cNvGrpSpPr/>
          <p:nvPr/>
        </p:nvGrpSpPr>
        <p:grpSpPr>
          <a:xfrm>
            <a:off x="2827740" y="2181637"/>
            <a:ext cx="1964108" cy="1908758"/>
            <a:chOff x="4508674" y="2118116"/>
            <a:chExt cx="2204282" cy="2204282"/>
          </a:xfrm>
        </p:grpSpPr>
        <p:grpSp>
          <p:nvGrpSpPr>
            <p:cNvPr id="17" name="组合 16"/>
            <p:cNvGrpSpPr/>
            <p:nvPr/>
          </p:nvGrpSpPr>
          <p:grpSpPr>
            <a:xfrm>
              <a:off x="4508674" y="2118116"/>
              <a:ext cx="2204282" cy="2204282"/>
              <a:chOff x="1517331" y="1125257"/>
              <a:chExt cx="2204282" cy="2204282"/>
            </a:xfrm>
          </p:grpSpPr>
          <p:sp>
            <p:nvSpPr>
              <p:cNvPr id="19" name="椭圆 18"/>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 name="椭圆 19"/>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18" name="TextBox 80"/>
            <p:cNvSpPr txBox="1"/>
            <p:nvPr/>
          </p:nvSpPr>
          <p:spPr>
            <a:xfrm>
              <a:off x="5064389" y="2742704"/>
              <a:ext cx="1133465" cy="1066285"/>
            </a:xfrm>
            <a:prstGeom prst="rect">
              <a:avLst/>
            </a:prstGeom>
            <a:noFill/>
          </p:spPr>
          <p:txBody>
            <a:bodyPr wrap="square" rtlCol="0">
              <a:spAutoFit/>
            </a:bodyPr>
            <a:lstStyle/>
            <a:p>
              <a:r>
                <a:rPr lang="en-US" altLang="zh-CN" sz="5400" dirty="0">
                  <a:solidFill>
                    <a:schemeClr val="bg1"/>
                  </a:solidFill>
                  <a:latin typeface="微软雅黑" panose="020B0503020204020204" pitchFamily="34" charset="-122"/>
                  <a:ea typeface="微软雅黑" panose="020B0503020204020204" pitchFamily="34" charset="-122"/>
                </a:rPr>
                <a:t>01</a:t>
              </a:r>
              <a:endParaRPr lang="zh-CN" altLang="en-US" sz="5400" dirty="0">
                <a:solidFill>
                  <a:schemeClr val="bg1"/>
                </a:solidFill>
                <a:latin typeface="微软雅黑" panose="020B0503020204020204" pitchFamily="34" charset="-122"/>
                <a:ea typeface="微软雅黑" panose="020B0503020204020204" pitchFamily="34" charset="-122"/>
              </a:endParaRPr>
            </a:p>
          </p:txBody>
        </p:sp>
      </p:grpSp>
      <p:sp>
        <p:nvSpPr>
          <p:cNvPr id="21" name="原创设计师QQ598969553      _8"/>
          <p:cNvSpPr txBox="1"/>
          <p:nvPr/>
        </p:nvSpPr>
        <p:spPr>
          <a:xfrm>
            <a:off x="5821935" y="2419347"/>
            <a:ext cx="2043064" cy="358418"/>
          </a:xfrm>
          <a:prstGeom prst="rect">
            <a:avLst/>
          </a:prstGeom>
          <a:noFill/>
        </p:spPr>
        <p:txBody>
          <a:bodyPr wrap="square" lIns="80632" tIns="40316" rIns="80632" bIns="40316" rtlCol="0">
            <a:spAutoFit/>
          </a:bodyPr>
          <a:lstStyle/>
          <a:p>
            <a:r>
              <a:rPr lang="en-US" altLang="zh-CN" spc="-132" dirty="0">
                <a:solidFill>
                  <a:schemeClr val="bg1"/>
                </a:solidFill>
                <a:latin typeface="微软雅黑" panose="020B0503020204020204" pitchFamily="34" charset="-122"/>
                <a:ea typeface="微软雅黑" panose="020B0503020204020204" pitchFamily="34" charset="-122"/>
              </a:rPr>
              <a:t>[ </a:t>
            </a:r>
            <a:r>
              <a:rPr lang="zh-CN" altLang="en-US" spc="-132" dirty="0">
                <a:solidFill>
                  <a:schemeClr val="bg1"/>
                </a:solidFill>
                <a:latin typeface="微软雅黑" panose="020B0503020204020204" pitchFamily="34" charset="-122"/>
                <a:ea typeface="微软雅黑" panose="020B0503020204020204" pitchFamily="34" charset="-122"/>
              </a:rPr>
              <a:t>第四部分 </a:t>
            </a:r>
            <a:r>
              <a:rPr lang="en-US" altLang="zh-CN" spc="-132" dirty="0">
                <a:solidFill>
                  <a:schemeClr val="bg1"/>
                </a:solidFill>
                <a:latin typeface="微软雅黑" panose="020B0503020204020204" pitchFamily="34" charset="-122"/>
                <a:ea typeface="微软雅黑" panose="020B0503020204020204" pitchFamily="34" charset="-122"/>
              </a:rPr>
              <a:t>]</a:t>
            </a:r>
            <a:endParaRPr lang="zh-CN" altLang="en-US" spc="-132" dirty="0">
              <a:solidFill>
                <a:schemeClr val="bg1"/>
              </a:solidFill>
              <a:latin typeface="微软雅黑" panose="020B0503020204020204" pitchFamily="34" charset="-122"/>
              <a:ea typeface="微软雅黑" panose="020B0503020204020204" pitchFamily="34" charset="-122"/>
            </a:endParaRPr>
          </a:p>
        </p:txBody>
      </p:sp>
      <p:sp>
        <p:nvSpPr>
          <p:cNvPr id="22" name="原创设计师QQ598969553      _9"/>
          <p:cNvSpPr txBox="1"/>
          <p:nvPr/>
        </p:nvSpPr>
        <p:spPr>
          <a:xfrm>
            <a:off x="2828006" y="4296334"/>
            <a:ext cx="2043064" cy="512307"/>
          </a:xfrm>
          <a:prstGeom prst="rect">
            <a:avLst/>
          </a:prstGeom>
          <a:noFill/>
        </p:spPr>
        <p:txBody>
          <a:bodyPr wrap="square" lIns="80632" tIns="40316" rIns="80632" bIns="40316"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PART 01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23" name="原创设计师QQ598969553      _10"/>
          <p:cNvSpPr>
            <a:spLocks noChangeShapeType="1"/>
          </p:cNvSpPr>
          <p:nvPr/>
        </p:nvSpPr>
        <p:spPr bwMode="auto">
          <a:xfrm flipH="1" flipV="1">
            <a:off x="5303118" y="2161302"/>
            <a:ext cx="0" cy="2666225"/>
          </a:xfrm>
          <a:prstGeom prst="line">
            <a:avLst/>
          </a:prstGeom>
          <a:noFill/>
          <a:ln w="19050">
            <a:solidFill>
              <a:schemeClr val="bg1"/>
            </a:solidFill>
            <a:prstDash val="dash"/>
            <a:round/>
          </a:ln>
          <a:extLst>
            <a:ext uri="{909E8E84-426E-40DD-AFC4-6F175D3DCCD1}">
              <a14:hiddenFill xmlns:a14="http://schemas.microsoft.com/office/drawing/2010/main">
                <a:noFill/>
              </a14:hiddenFill>
            </a:ext>
          </a:extLst>
        </p:spPr>
        <p:txBody>
          <a:bodyPr/>
          <a:lstStyle/>
          <a:p>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p:tgtEl>
                                          <p:spTgt spid="10"/>
                                        </p:tgtEl>
                                        <p:attrNameLst>
                                          <p:attrName>ppt_x</p:attrName>
                                        </p:attrNameLst>
                                      </p:cBhvr>
                                      <p:tavLst>
                                        <p:tav tm="0">
                                          <p:val>
                                            <p:strVal val="#ppt_x-#ppt_w*1.125000"/>
                                          </p:val>
                                        </p:tav>
                                        <p:tav tm="100000">
                                          <p:val>
                                            <p:strVal val="#ppt_x"/>
                                          </p:val>
                                        </p:tav>
                                      </p:tavLst>
                                    </p:anim>
                                    <p:animEffect transition="in" filter="wipe(right)">
                                      <p:cBhvr>
                                        <p:cTn id="8" dur="500"/>
                                        <p:tgtEl>
                                          <p:spTgt spid="10"/>
                                        </p:tgtEl>
                                      </p:cBhvr>
                                    </p:animEffect>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47" presetClass="entr" presetSubtype="0" fill="hold" grpId="0"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anim calcmode="lin" valueType="num">
                                      <p:cBhvr>
                                        <p:cTn id="18" dur="500" fill="hold"/>
                                        <p:tgtEl>
                                          <p:spTgt spid="22"/>
                                        </p:tgtEl>
                                        <p:attrNameLst>
                                          <p:attrName>ppt_x</p:attrName>
                                        </p:attrNameLst>
                                      </p:cBhvr>
                                      <p:tavLst>
                                        <p:tav tm="0">
                                          <p:val>
                                            <p:strVal val="#ppt_x"/>
                                          </p:val>
                                        </p:tav>
                                        <p:tav tm="100000">
                                          <p:val>
                                            <p:strVal val="#ppt_x"/>
                                          </p:val>
                                        </p:tav>
                                      </p:tavLst>
                                    </p:anim>
                                    <p:anim calcmode="lin" valueType="num">
                                      <p:cBhvr>
                                        <p:cTn id="19" dur="500" fill="hold"/>
                                        <p:tgtEl>
                                          <p:spTgt spid="2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3" presetClass="entr" presetSubtype="16"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p:cTn id="23" dur="500" fill="hold"/>
                                        <p:tgtEl>
                                          <p:spTgt spid="23"/>
                                        </p:tgtEl>
                                        <p:attrNameLst>
                                          <p:attrName>ppt_w</p:attrName>
                                        </p:attrNameLst>
                                      </p:cBhvr>
                                      <p:tavLst>
                                        <p:tav tm="0">
                                          <p:val>
                                            <p:fltVal val="0"/>
                                          </p:val>
                                        </p:tav>
                                        <p:tav tm="100000">
                                          <p:val>
                                            <p:strVal val="#ppt_w"/>
                                          </p:val>
                                        </p:tav>
                                      </p:tavLst>
                                    </p:anim>
                                    <p:anim calcmode="lin" valueType="num">
                                      <p:cBhvr>
                                        <p:cTn id="24" dur="500" fill="hold"/>
                                        <p:tgtEl>
                                          <p:spTgt spid="23"/>
                                        </p:tgtEl>
                                        <p:attrNameLst>
                                          <p:attrName>ppt_h</p:attrName>
                                        </p:attrNameLst>
                                      </p:cBhvr>
                                      <p:tavLst>
                                        <p:tav tm="0">
                                          <p:val>
                                            <p:fltVal val="0"/>
                                          </p:val>
                                        </p:tav>
                                        <p:tav tm="100000">
                                          <p:val>
                                            <p:strVal val="#ppt_h"/>
                                          </p:val>
                                        </p:tav>
                                      </p:tavLst>
                                    </p:anim>
                                  </p:childTnLst>
                                </p:cTn>
                              </p:par>
                            </p:childTnLst>
                          </p:cTn>
                        </p:par>
                        <p:par>
                          <p:cTn id="25" fill="hold">
                            <p:stCondLst>
                              <p:cond delay="2000"/>
                            </p:stCondLst>
                            <p:childTnLst>
                              <p:par>
                                <p:cTn id="26" presetID="47" presetClass="entr" presetSubtype="0"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anim calcmode="lin" valueType="num">
                                      <p:cBhvr>
                                        <p:cTn id="29" dur="500" fill="hold"/>
                                        <p:tgtEl>
                                          <p:spTgt spid="21"/>
                                        </p:tgtEl>
                                        <p:attrNameLst>
                                          <p:attrName>ppt_x</p:attrName>
                                        </p:attrNameLst>
                                      </p:cBhvr>
                                      <p:tavLst>
                                        <p:tav tm="0">
                                          <p:val>
                                            <p:strVal val="#ppt_x"/>
                                          </p:val>
                                        </p:tav>
                                        <p:tav tm="100000">
                                          <p:val>
                                            <p:strVal val="#ppt_x"/>
                                          </p:val>
                                        </p:tav>
                                      </p:tavLst>
                                    </p:anim>
                                    <p:anim calcmode="lin" valueType="num">
                                      <p:cBhvr>
                                        <p:cTn id="30" dur="500" fill="hold"/>
                                        <p:tgtEl>
                                          <p:spTgt spid="21"/>
                                        </p:tgtEl>
                                        <p:attrNameLst>
                                          <p:attrName>ppt_y</p:attrName>
                                        </p:attrNameLst>
                                      </p:cBhvr>
                                      <p:tavLst>
                                        <p:tav tm="0">
                                          <p:val>
                                            <p:strVal val="#ppt_y-.1"/>
                                          </p:val>
                                        </p:tav>
                                        <p:tav tm="100000">
                                          <p:val>
                                            <p:strVal val="#ppt_y"/>
                                          </p:val>
                                        </p:tav>
                                      </p:tavLst>
                                    </p:anim>
                                  </p:childTnLst>
                                </p:cTn>
                              </p:par>
                              <p:par>
                                <p:cTn id="31" presetID="12" presetClass="entr" presetSubtype="8" fill="hold" grpId="0" nodeType="withEffect">
                                  <p:stCondLst>
                                    <p:cond delay="0"/>
                                  </p:stCondLst>
                                  <p:iterate type="lt">
                                    <p:tmPct val="1000"/>
                                  </p:iterate>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p:tgtEl>
                                          <p:spTgt spid="11"/>
                                        </p:tgtEl>
                                        <p:attrNameLst>
                                          <p:attrName>ppt_x</p:attrName>
                                        </p:attrNameLst>
                                      </p:cBhvr>
                                      <p:tavLst>
                                        <p:tav tm="0">
                                          <p:val>
                                            <p:strVal val="#ppt_x-#ppt_w*1.125000"/>
                                          </p:val>
                                        </p:tav>
                                        <p:tav tm="100000">
                                          <p:val>
                                            <p:strVal val="#ppt_x"/>
                                          </p:val>
                                        </p:tav>
                                      </p:tavLst>
                                    </p:anim>
                                    <p:animEffect transition="in" filter="wipe(right)">
                                      <p:cBhvr>
                                        <p:cTn id="34" dur="500"/>
                                        <p:tgtEl>
                                          <p:spTgt spid="11"/>
                                        </p:tgtEl>
                                      </p:cBhvr>
                                    </p:animEffect>
                                  </p:childTnLst>
                                </p:cTn>
                              </p:par>
                            </p:childTnLst>
                          </p:cTn>
                        </p:par>
                        <p:par>
                          <p:cTn id="35" fill="hold">
                            <p:stCondLst>
                              <p:cond delay="2029"/>
                            </p:stCondLst>
                            <p:childTnLst>
                              <p:par>
                                <p:cTn id="36" presetID="2" presetClass="entr" presetSubtype="4" fill="hold" grpId="0" nodeType="afterEffect">
                                  <p:stCondLst>
                                    <p:cond delay="0"/>
                                  </p:stCondLst>
                                  <p:childTnLst>
                                    <p:set>
                                      <p:cBhvr>
                                        <p:cTn id="37" dur="1" fill="hold">
                                          <p:stCondLst>
                                            <p:cond delay="0"/>
                                          </p:stCondLst>
                                        </p:cTn>
                                        <p:tgtEl>
                                          <p:spTgt spid="12"/>
                                        </p:tgtEl>
                                        <p:attrNameLst>
                                          <p:attrName>style.visibility</p:attrName>
                                        </p:attrNameLst>
                                      </p:cBhvr>
                                      <p:to>
                                        <p:strVal val="visible"/>
                                      </p:to>
                                    </p:set>
                                    <p:anim calcmode="lin" valueType="num">
                                      <p:cBhvr additive="base">
                                        <p:cTn id="38" dur="500" fill="hold"/>
                                        <p:tgtEl>
                                          <p:spTgt spid="12"/>
                                        </p:tgtEl>
                                        <p:attrNameLst>
                                          <p:attrName>ppt_x</p:attrName>
                                        </p:attrNameLst>
                                      </p:cBhvr>
                                      <p:tavLst>
                                        <p:tav tm="0">
                                          <p:val>
                                            <p:strVal val="#ppt_x"/>
                                          </p:val>
                                        </p:tav>
                                        <p:tav tm="100000">
                                          <p:val>
                                            <p:strVal val="#ppt_x"/>
                                          </p:val>
                                        </p:tav>
                                      </p:tavLst>
                                    </p:anim>
                                    <p:anim calcmode="lin" valueType="num">
                                      <p:cBhvr additive="base">
                                        <p:cTn id="39" dur="500" fill="hold"/>
                                        <p:tgtEl>
                                          <p:spTgt spid="12"/>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20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ppt_x"/>
                                          </p:val>
                                        </p:tav>
                                        <p:tav tm="100000">
                                          <p:val>
                                            <p:strVal val="#ppt_x"/>
                                          </p:val>
                                        </p:tav>
                                      </p:tavLst>
                                    </p:anim>
                                    <p:anim calcmode="lin" valueType="num">
                                      <p:cBhvr additive="base">
                                        <p:cTn id="43" dur="500" fill="hold"/>
                                        <p:tgtEl>
                                          <p:spTgt spid="13"/>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600"/>
                                  </p:stCondLst>
                                  <p:childTnLst>
                                    <p:set>
                                      <p:cBhvr>
                                        <p:cTn id="45" dur="1" fill="hold">
                                          <p:stCondLst>
                                            <p:cond delay="0"/>
                                          </p:stCondLst>
                                        </p:cTn>
                                        <p:tgtEl>
                                          <p:spTgt spid="14"/>
                                        </p:tgtEl>
                                        <p:attrNameLst>
                                          <p:attrName>style.visibility</p:attrName>
                                        </p:attrNameLst>
                                      </p:cBhvr>
                                      <p:to>
                                        <p:strVal val="visible"/>
                                      </p:to>
                                    </p:set>
                                    <p:anim calcmode="lin" valueType="num">
                                      <p:cBhvr additive="base">
                                        <p:cTn id="46" dur="500" fill="hold"/>
                                        <p:tgtEl>
                                          <p:spTgt spid="14"/>
                                        </p:tgtEl>
                                        <p:attrNameLst>
                                          <p:attrName>ppt_x</p:attrName>
                                        </p:attrNameLst>
                                      </p:cBhvr>
                                      <p:tavLst>
                                        <p:tav tm="0">
                                          <p:val>
                                            <p:strVal val="#ppt_x"/>
                                          </p:val>
                                        </p:tav>
                                        <p:tav tm="100000">
                                          <p:val>
                                            <p:strVal val="#ppt_x"/>
                                          </p:val>
                                        </p:tav>
                                      </p:tavLst>
                                    </p:anim>
                                    <p:anim calcmode="lin" valueType="num">
                                      <p:cBhvr additive="base">
                                        <p:cTn id="47" dur="500" fill="hold"/>
                                        <p:tgtEl>
                                          <p:spTgt spid="14"/>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80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ppt_x"/>
                                          </p:val>
                                        </p:tav>
                                        <p:tav tm="100000">
                                          <p:val>
                                            <p:strVal val="#ppt_x"/>
                                          </p:val>
                                        </p:tav>
                                      </p:tavLst>
                                    </p:anim>
                                    <p:anim calcmode="lin" valueType="num">
                                      <p:cBhvr additive="base">
                                        <p:cTn id="51"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P spid="13" grpId="0"/>
      <p:bldP spid="14" grpId="0"/>
      <p:bldP spid="15" grpId="0"/>
      <p:bldP spid="21" grpId="0"/>
      <p:bldP spid="22" grpId="0"/>
      <p:bldP spid="2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团队成员介绍</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63" name="原创设计师QQ598969553      _4"/>
          <p:cNvSpPr/>
          <p:nvPr/>
        </p:nvSpPr>
        <p:spPr>
          <a:xfrm>
            <a:off x="791455" y="1698136"/>
            <a:ext cx="2371719" cy="2371719"/>
          </a:xfrm>
          <a:prstGeom prst="ellipse">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gency FB" panose="020B0503020202020204" pitchFamily="34" charset="0"/>
            </a:endParaRPr>
          </a:p>
        </p:txBody>
      </p:sp>
      <p:sp>
        <p:nvSpPr>
          <p:cNvPr id="64" name="原创设计师QQ598969553      _5"/>
          <p:cNvSpPr/>
          <p:nvPr/>
        </p:nvSpPr>
        <p:spPr>
          <a:xfrm>
            <a:off x="3527693" y="1698136"/>
            <a:ext cx="2371719" cy="2371719"/>
          </a:xfrm>
          <a:prstGeom prst="ellipse">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gency FB" panose="020B0503020202020204" pitchFamily="34" charset="0"/>
            </a:endParaRPr>
          </a:p>
        </p:txBody>
      </p:sp>
      <p:sp>
        <p:nvSpPr>
          <p:cNvPr id="65" name="原创设计师QQ598969553      _6"/>
          <p:cNvSpPr/>
          <p:nvPr/>
        </p:nvSpPr>
        <p:spPr>
          <a:xfrm>
            <a:off x="6263931" y="1698136"/>
            <a:ext cx="2371719" cy="2371719"/>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gency FB" panose="020B0503020202020204" pitchFamily="34" charset="0"/>
            </a:endParaRPr>
          </a:p>
        </p:txBody>
      </p:sp>
      <p:sp>
        <p:nvSpPr>
          <p:cNvPr id="105" name="原创设计师QQ598969553      _7"/>
          <p:cNvSpPr/>
          <p:nvPr/>
        </p:nvSpPr>
        <p:spPr>
          <a:xfrm>
            <a:off x="9000169" y="1664269"/>
            <a:ext cx="2371719" cy="2371719"/>
          </a:xfrm>
          <a:prstGeom prst="ellipse">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gency FB" panose="020B0503020202020204" pitchFamily="34" charset="0"/>
            </a:endParaRPr>
          </a:p>
        </p:txBody>
      </p:sp>
      <p:grpSp>
        <p:nvGrpSpPr>
          <p:cNvPr id="106" name="原创设计师QQ598969553      _8"/>
          <p:cNvGrpSpPr/>
          <p:nvPr/>
        </p:nvGrpSpPr>
        <p:grpSpPr>
          <a:xfrm>
            <a:off x="2476171" y="1664269"/>
            <a:ext cx="687003" cy="687003"/>
            <a:chOff x="2490499" y="1905569"/>
            <a:chExt cx="687003" cy="687003"/>
          </a:xfrm>
        </p:grpSpPr>
        <p:sp>
          <p:nvSpPr>
            <p:cNvPr id="107" name="Oval 9"/>
            <p:cNvSpPr/>
            <p:nvPr/>
          </p:nvSpPr>
          <p:spPr>
            <a:xfrm>
              <a:off x="2490499" y="1905569"/>
              <a:ext cx="687003" cy="6870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108" name="Freeform 13"/>
            <p:cNvSpPr>
              <a:spLocks noEditPoints="1"/>
            </p:cNvSpPr>
            <p:nvPr/>
          </p:nvSpPr>
          <p:spPr bwMode="auto">
            <a:xfrm>
              <a:off x="2661299" y="2098314"/>
              <a:ext cx="345401" cy="301511"/>
            </a:xfrm>
            <a:custGeom>
              <a:avLst/>
              <a:gdLst>
                <a:gd name="T0" fmla="*/ 18 w 84"/>
                <a:gd name="T1" fmla="*/ 0 h 73"/>
                <a:gd name="T2" fmla="*/ 26 w 84"/>
                <a:gd name="T3" fmla="*/ 7 h 73"/>
                <a:gd name="T4" fmla="*/ 10 w 84"/>
                <a:gd name="T5" fmla="*/ 7 h 73"/>
                <a:gd name="T6" fmla="*/ 18 w 84"/>
                <a:gd name="T7" fmla="*/ 0 h 73"/>
                <a:gd name="T8" fmla="*/ 49 w 84"/>
                <a:gd name="T9" fmla="*/ 15 h 73"/>
                <a:gd name="T10" fmla="*/ 67 w 84"/>
                <a:gd name="T11" fmla="*/ 22 h 73"/>
                <a:gd name="T12" fmla="*/ 75 w 84"/>
                <a:gd name="T13" fmla="*/ 41 h 73"/>
                <a:gd name="T14" fmla="*/ 67 w 84"/>
                <a:gd name="T15" fmla="*/ 60 h 73"/>
                <a:gd name="T16" fmla="*/ 49 w 84"/>
                <a:gd name="T17" fmla="*/ 67 h 73"/>
                <a:gd name="T18" fmla="*/ 30 w 84"/>
                <a:gd name="T19" fmla="*/ 60 h 73"/>
                <a:gd name="T20" fmla="*/ 22 w 84"/>
                <a:gd name="T21" fmla="*/ 41 h 73"/>
                <a:gd name="T22" fmla="*/ 30 w 84"/>
                <a:gd name="T23" fmla="*/ 22 h 73"/>
                <a:gd name="T24" fmla="*/ 49 w 84"/>
                <a:gd name="T25" fmla="*/ 15 h 73"/>
                <a:gd name="T26" fmla="*/ 45 w 84"/>
                <a:gd name="T27" fmla="*/ 28 h 73"/>
                <a:gd name="T28" fmla="*/ 35 w 84"/>
                <a:gd name="T29" fmla="*/ 33 h 73"/>
                <a:gd name="T30" fmla="*/ 36 w 84"/>
                <a:gd name="T31" fmla="*/ 44 h 73"/>
                <a:gd name="T32" fmla="*/ 44 w 84"/>
                <a:gd name="T33" fmla="*/ 38 h 73"/>
                <a:gd name="T34" fmla="*/ 45 w 84"/>
                <a:gd name="T35" fmla="*/ 28 h 73"/>
                <a:gd name="T36" fmla="*/ 62 w 84"/>
                <a:gd name="T37" fmla="*/ 28 h 73"/>
                <a:gd name="T38" fmla="*/ 49 w 84"/>
                <a:gd name="T39" fmla="*/ 23 h 73"/>
                <a:gd name="T40" fmla="*/ 36 w 84"/>
                <a:gd name="T41" fmla="*/ 28 h 73"/>
                <a:gd name="T42" fmla="*/ 31 w 84"/>
                <a:gd name="T43" fmla="*/ 41 h 73"/>
                <a:gd name="T44" fmla="*/ 36 w 84"/>
                <a:gd name="T45" fmla="*/ 54 h 73"/>
                <a:gd name="T46" fmla="*/ 49 w 84"/>
                <a:gd name="T47" fmla="*/ 59 h 73"/>
                <a:gd name="T48" fmla="*/ 62 w 84"/>
                <a:gd name="T49" fmla="*/ 54 h 73"/>
                <a:gd name="T50" fmla="*/ 67 w 84"/>
                <a:gd name="T51" fmla="*/ 41 h 73"/>
                <a:gd name="T52" fmla="*/ 62 w 84"/>
                <a:gd name="T53" fmla="*/ 28 h 73"/>
                <a:gd name="T54" fmla="*/ 35 w 84"/>
                <a:gd name="T55" fmla="*/ 0 h 73"/>
                <a:gd name="T56" fmla="*/ 29 w 84"/>
                <a:gd name="T57" fmla="*/ 11 h 73"/>
                <a:gd name="T58" fmla="*/ 9 w 84"/>
                <a:gd name="T59" fmla="*/ 11 h 73"/>
                <a:gd name="T60" fmla="*/ 0 w 84"/>
                <a:gd name="T61" fmla="*/ 21 h 73"/>
                <a:gd name="T62" fmla="*/ 0 w 84"/>
                <a:gd name="T63" fmla="*/ 63 h 73"/>
                <a:gd name="T64" fmla="*/ 9 w 84"/>
                <a:gd name="T65" fmla="*/ 73 h 73"/>
                <a:gd name="T66" fmla="*/ 74 w 84"/>
                <a:gd name="T67" fmla="*/ 73 h 73"/>
                <a:gd name="T68" fmla="*/ 84 w 84"/>
                <a:gd name="T69" fmla="*/ 63 h 73"/>
                <a:gd name="T70" fmla="*/ 84 w 84"/>
                <a:gd name="T71" fmla="*/ 21 h 73"/>
                <a:gd name="T72" fmla="*/ 74 w 84"/>
                <a:gd name="T73" fmla="*/ 11 h 73"/>
                <a:gd name="T74" fmla="*/ 71 w 84"/>
                <a:gd name="T75" fmla="*/ 11 h 73"/>
                <a:gd name="T76" fmla="*/ 64 w 84"/>
                <a:gd name="T77" fmla="*/ 0 h 73"/>
                <a:gd name="T78" fmla="*/ 35 w 84"/>
                <a:gd name="T7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 h="73">
                  <a:moveTo>
                    <a:pt x="18" y="0"/>
                  </a:moveTo>
                  <a:cubicBezTo>
                    <a:pt x="22" y="0"/>
                    <a:pt x="25" y="3"/>
                    <a:pt x="26" y="7"/>
                  </a:cubicBezTo>
                  <a:cubicBezTo>
                    <a:pt x="10" y="7"/>
                    <a:pt x="10" y="7"/>
                    <a:pt x="10" y="7"/>
                  </a:cubicBezTo>
                  <a:cubicBezTo>
                    <a:pt x="10" y="3"/>
                    <a:pt x="14" y="0"/>
                    <a:pt x="18" y="0"/>
                  </a:cubicBezTo>
                  <a:close/>
                  <a:moveTo>
                    <a:pt x="49" y="15"/>
                  </a:moveTo>
                  <a:cubicBezTo>
                    <a:pt x="56" y="15"/>
                    <a:pt x="63" y="18"/>
                    <a:pt x="67" y="22"/>
                  </a:cubicBezTo>
                  <a:cubicBezTo>
                    <a:pt x="72" y="27"/>
                    <a:pt x="75" y="34"/>
                    <a:pt x="75" y="41"/>
                  </a:cubicBezTo>
                  <a:cubicBezTo>
                    <a:pt x="75" y="48"/>
                    <a:pt x="72" y="55"/>
                    <a:pt x="67" y="60"/>
                  </a:cubicBezTo>
                  <a:cubicBezTo>
                    <a:pt x="63" y="64"/>
                    <a:pt x="56" y="67"/>
                    <a:pt x="49" y="67"/>
                  </a:cubicBezTo>
                  <a:cubicBezTo>
                    <a:pt x="41" y="67"/>
                    <a:pt x="35" y="64"/>
                    <a:pt x="30" y="60"/>
                  </a:cubicBezTo>
                  <a:cubicBezTo>
                    <a:pt x="25" y="55"/>
                    <a:pt x="22" y="48"/>
                    <a:pt x="22" y="41"/>
                  </a:cubicBezTo>
                  <a:cubicBezTo>
                    <a:pt x="22" y="34"/>
                    <a:pt x="25" y="27"/>
                    <a:pt x="30" y="22"/>
                  </a:cubicBezTo>
                  <a:cubicBezTo>
                    <a:pt x="35" y="18"/>
                    <a:pt x="41" y="15"/>
                    <a:pt x="49" y="15"/>
                  </a:cubicBezTo>
                  <a:close/>
                  <a:moveTo>
                    <a:pt x="45" y="28"/>
                  </a:moveTo>
                  <a:cubicBezTo>
                    <a:pt x="42" y="26"/>
                    <a:pt x="37" y="28"/>
                    <a:pt x="35" y="33"/>
                  </a:cubicBezTo>
                  <a:cubicBezTo>
                    <a:pt x="32" y="37"/>
                    <a:pt x="33" y="42"/>
                    <a:pt x="36" y="44"/>
                  </a:cubicBezTo>
                  <a:cubicBezTo>
                    <a:pt x="40" y="46"/>
                    <a:pt x="41" y="42"/>
                    <a:pt x="44" y="38"/>
                  </a:cubicBezTo>
                  <a:cubicBezTo>
                    <a:pt x="46" y="33"/>
                    <a:pt x="49" y="30"/>
                    <a:pt x="45" y="28"/>
                  </a:cubicBezTo>
                  <a:close/>
                  <a:moveTo>
                    <a:pt x="62" y="28"/>
                  </a:moveTo>
                  <a:cubicBezTo>
                    <a:pt x="58" y="25"/>
                    <a:pt x="54" y="23"/>
                    <a:pt x="49" y="23"/>
                  </a:cubicBezTo>
                  <a:cubicBezTo>
                    <a:pt x="44" y="23"/>
                    <a:pt x="39" y="25"/>
                    <a:pt x="36" y="28"/>
                  </a:cubicBezTo>
                  <a:cubicBezTo>
                    <a:pt x="33" y="31"/>
                    <a:pt x="31" y="36"/>
                    <a:pt x="31" y="41"/>
                  </a:cubicBezTo>
                  <a:cubicBezTo>
                    <a:pt x="31" y="46"/>
                    <a:pt x="33" y="50"/>
                    <a:pt x="36" y="54"/>
                  </a:cubicBezTo>
                  <a:cubicBezTo>
                    <a:pt x="39" y="57"/>
                    <a:pt x="44" y="59"/>
                    <a:pt x="49" y="59"/>
                  </a:cubicBezTo>
                  <a:cubicBezTo>
                    <a:pt x="54" y="59"/>
                    <a:pt x="58" y="57"/>
                    <a:pt x="62" y="54"/>
                  </a:cubicBezTo>
                  <a:cubicBezTo>
                    <a:pt x="65" y="50"/>
                    <a:pt x="67" y="46"/>
                    <a:pt x="67" y="41"/>
                  </a:cubicBezTo>
                  <a:cubicBezTo>
                    <a:pt x="67" y="36"/>
                    <a:pt x="65" y="31"/>
                    <a:pt x="62" y="28"/>
                  </a:cubicBezTo>
                  <a:close/>
                  <a:moveTo>
                    <a:pt x="35" y="0"/>
                  </a:moveTo>
                  <a:cubicBezTo>
                    <a:pt x="29" y="11"/>
                    <a:pt x="29" y="11"/>
                    <a:pt x="29" y="11"/>
                  </a:cubicBezTo>
                  <a:cubicBezTo>
                    <a:pt x="9" y="11"/>
                    <a:pt x="9" y="11"/>
                    <a:pt x="9" y="11"/>
                  </a:cubicBezTo>
                  <a:cubicBezTo>
                    <a:pt x="4" y="11"/>
                    <a:pt x="0" y="15"/>
                    <a:pt x="0" y="21"/>
                  </a:cubicBezTo>
                  <a:cubicBezTo>
                    <a:pt x="0" y="63"/>
                    <a:pt x="0" y="63"/>
                    <a:pt x="0" y="63"/>
                  </a:cubicBezTo>
                  <a:cubicBezTo>
                    <a:pt x="0" y="69"/>
                    <a:pt x="4" y="73"/>
                    <a:pt x="9" y="73"/>
                  </a:cubicBezTo>
                  <a:cubicBezTo>
                    <a:pt x="74" y="73"/>
                    <a:pt x="74" y="73"/>
                    <a:pt x="74" y="73"/>
                  </a:cubicBezTo>
                  <a:cubicBezTo>
                    <a:pt x="79" y="73"/>
                    <a:pt x="84" y="69"/>
                    <a:pt x="84" y="63"/>
                  </a:cubicBezTo>
                  <a:cubicBezTo>
                    <a:pt x="84" y="21"/>
                    <a:pt x="84" y="21"/>
                    <a:pt x="84" y="21"/>
                  </a:cubicBezTo>
                  <a:cubicBezTo>
                    <a:pt x="84" y="15"/>
                    <a:pt x="79" y="11"/>
                    <a:pt x="74" y="11"/>
                  </a:cubicBezTo>
                  <a:cubicBezTo>
                    <a:pt x="71" y="11"/>
                    <a:pt x="71" y="11"/>
                    <a:pt x="71" y="11"/>
                  </a:cubicBezTo>
                  <a:cubicBezTo>
                    <a:pt x="64" y="0"/>
                    <a:pt x="64" y="0"/>
                    <a:pt x="64" y="0"/>
                  </a:cubicBezTo>
                  <a:lnTo>
                    <a:pt x="35" y="0"/>
                  </a:ln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gency FB" panose="020B0503020202020204" pitchFamily="34" charset="0"/>
              </a:endParaRPr>
            </a:p>
          </p:txBody>
        </p:sp>
      </p:grpSp>
      <p:grpSp>
        <p:nvGrpSpPr>
          <p:cNvPr id="109" name="原创设计师QQ598969553      _9"/>
          <p:cNvGrpSpPr/>
          <p:nvPr/>
        </p:nvGrpSpPr>
        <p:grpSpPr>
          <a:xfrm>
            <a:off x="7948647" y="1664269"/>
            <a:ext cx="687003" cy="687003"/>
            <a:chOff x="7962975" y="1905569"/>
            <a:chExt cx="687003" cy="687003"/>
          </a:xfrm>
        </p:grpSpPr>
        <p:sp>
          <p:nvSpPr>
            <p:cNvPr id="110" name="Oval 11"/>
            <p:cNvSpPr/>
            <p:nvPr/>
          </p:nvSpPr>
          <p:spPr>
            <a:xfrm>
              <a:off x="7962975" y="1905569"/>
              <a:ext cx="687003" cy="6870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111" name="Freeform 14"/>
            <p:cNvSpPr>
              <a:spLocks noEditPoints="1"/>
            </p:cNvSpPr>
            <p:nvPr/>
          </p:nvSpPr>
          <p:spPr bwMode="auto">
            <a:xfrm>
              <a:off x="8117554" y="2067781"/>
              <a:ext cx="377843" cy="362576"/>
            </a:xfrm>
            <a:custGeom>
              <a:avLst/>
              <a:gdLst>
                <a:gd name="T0" fmla="*/ 80 w 198"/>
                <a:gd name="T1" fmla="*/ 39 h 190"/>
                <a:gd name="T2" fmla="*/ 32 w 198"/>
                <a:gd name="T3" fmla="*/ 39 h 190"/>
                <a:gd name="T4" fmla="*/ 24 w 198"/>
                <a:gd name="T5" fmla="*/ 52 h 190"/>
                <a:gd name="T6" fmla="*/ 32 w 198"/>
                <a:gd name="T7" fmla="*/ 65 h 190"/>
                <a:gd name="T8" fmla="*/ 80 w 198"/>
                <a:gd name="T9" fmla="*/ 65 h 190"/>
                <a:gd name="T10" fmla="*/ 80 w 198"/>
                <a:gd name="T11" fmla="*/ 39 h 190"/>
                <a:gd name="T12" fmla="*/ 80 w 198"/>
                <a:gd name="T13" fmla="*/ 39 h 190"/>
                <a:gd name="T14" fmla="*/ 114 w 198"/>
                <a:gd name="T15" fmla="*/ 65 h 190"/>
                <a:gd name="T16" fmla="*/ 170 w 198"/>
                <a:gd name="T17" fmla="*/ 65 h 190"/>
                <a:gd name="T18" fmla="*/ 177 w 198"/>
                <a:gd name="T19" fmla="*/ 65 h 190"/>
                <a:gd name="T20" fmla="*/ 179 w 198"/>
                <a:gd name="T21" fmla="*/ 69 h 190"/>
                <a:gd name="T22" fmla="*/ 194 w 198"/>
                <a:gd name="T23" fmla="*/ 93 h 190"/>
                <a:gd name="T24" fmla="*/ 198 w 198"/>
                <a:gd name="T25" fmla="*/ 99 h 190"/>
                <a:gd name="T26" fmla="*/ 194 w 198"/>
                <a:gd name="T27" fmla="*/ 103 h 190"/>
                <a:gd name="T28" fmla="*/ 179 w 198"/>
                <a:gd name="T29" fmla="*/ 127 h 190"/>
                <a:gd name="T30" fmla="*/ 177 w 198"/>
                <a:gd name="T31" fmla="*/ 134 h 190"/>
                <a:gd name="T32" fmla="*/ 170 w 198"/>
                <a:gd name="T33" fmla="*/ 134 h 190"/>
                <a:gd name="T34" fmla="*/ 114 w 198"/>
                <a:gd name="T35" fmla="*/ 134 h 190"/>
                <a:gd name="T36" fmla="*/ 114 w 198"/>
                <a:gd name="T37" fmla="*/ 164 h 190"/>
                <a:gd name="T38" fmla="*/ 164 w 198"/>
                <a:gd name="T39" fmla="*/ 164 h 190"/>
                <a:gd name="T40" fmla="*/ 164 w 198"/>
                <a:gd name="T41" fmla="*/ 190 h 190"/>
                <a:gd name="T42" fmla="*/ 37 w 198"/>
                <a:gd name="T43" fmla="*/ 190 h 190"/>
                <a:gd name="T44" fmla="*/ 37 w 198"/>
                <a:gd name="T45" fmla="*/ 164 h 190"/>
                <a:gd name="T46" fmla="*/ 82 w 198"/>
                <a:gd name="T47" fmla="*/ 164 h 190"/>
                <a:gd name="T48" fmla="*/ 82 w 198"/>
                <a:gd name="T49" fmla="*/ 86 h 190"/>
                <a:gd name="T50" fmla="*/ 26 w 198"/>
                <a:gd name="T51" fmla="*/ 86 h 190"/>
                <a:gd name="T52" fmla="*/ 19 w 198"/>
                <a:gd name="T53" fmla="*/ 86 h 190"/>
                <a:gd name="T54" fmla="*/ 17 w 198"/>
                <a:gd name="T55" fmla="*/ 80 h 190"/>
                <a:gd name="T56" fmla="*/ 2 w 198"/>
                <a:gd name="T57" fmla="*/ 56 h 190"/>
                <a:gd name="T58" fmla="*/ 0 w 198"/>
                <a:gd name="T59" fmla="*/ 52 h 190"/>
                <a:gd name="T60" fmla="*/ 2 w 198"/>
                <a:gd name="T61" fmla="*/ 45 h 190"/>
                <a:gd name="T62" fmla="*/ 17 w 198"/>
                <a:gd name="T63" fmla="*/ 21 h 190"/>
                <a:gd name="T64" fmla="*/ 19 w 198"/>
                <a:gd name="T65" fmla="*/ 17 h 190"/>
                <a:gd name="T66" fmla="*/ 26 w 198"/>
                <a:gd name="T67" fmla="*/ 17 h 190"/>
                <a:gd name="T68" fmla="*/ 82 w 198"/>
                <a:gd name="T69" fmla="*/ 17 h 190"/>
                <a:gd name="T70" fmla="*/ 82 w 198"/>
                <a:gd name="T71" fmla="*/ 13 h 190"/>
                <a:gd name="T72" fmla="*/ 99 w 198"/>
                <a:gd name="T73" fmla="*/ 0 h 190"/>
                <a:gd name="T74" fmla="*/ 114 w 198"/>
                <a:gd name="T75" fmla="*/ 13 h 190"/>
                <a:gd name="T76" fmla="*/ 114 w 198"/>
                <a:gd name="T77" fmla="*/ 65 h 190"/>
                <a:gd name="T78" fmla="*/ 114 w 198"/>
                <a:gd name="T79" fmla="*/ 65 h 190"/>
                <a:gd name="T80" fmla="*/ 166 w 198"/>
                <a:gd name="T81" fmla="*/ 84 h 190"/>
                <a:gd name="T82" fmla="*/ 116 w 198"/>
                <a:gd name="T83" fmla="*/ 84 h 190"/>
                <a:gd name="T84" fmla="*/ 116 w 198"/>
                <a:gd name="T85" fmla="*/ 112 h 190"/>
                <a:gd name="T86" fmla="*/ 166 w 198"/>
                <a:gd name="T87" fmla="*/ 112 h 190"/>
                <a:gd name="T88" fmla="*/ 175 w 198"/>
                <a:gd name="T89" fmla="*/ 99 h 190"/>
                <a:gd name="T90" fmla="*/ 166 w 198"/>
                <a:gd name="T91" fmla="*/ 84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8" h="190">
                  <a:moveTo>
                    <a:pt x="80" y="39"/>
                  </a:moveTo>
                  <a:lnTo>
                    <a:pt x="32" y="39"/>
                  </a:lnTo>
                  <a:lnTo>
                    <a:pt x="24" y="52"/>
                  </a:lnTo>
                  <a:lnTo>
                    <a:pt x="32" y="65"/>
                  </a:lnTo>
                  <a:lnTo>
                    <a:pt x="80" y="65"/>
                  </a:lnTo>
                  <a:lnTo>
                    <a:pt x="80" y="39"/>
                  </a:lnTo>
                  <a:lnTo>
                    <a:pt x="80" y="39"/>
                  </a:lnTo>
                  <a:close/>
                  <a:moveTo>
                    <a:pt x="114" y="65"/>
                  </a:moveTo>
                  <a:lnTo>
                    <a:pt x="170" y="65"/>
                  </a:lnTo>
                  <a:lnTo>
                    <a:pt x="177" y="65"/>
                  </a:lnTo>
                  <a:lnTo>
                    <a:pt x="179" y="69"/>
                  </a:lnTo>
                  <a:lnTo>
                    <a:pt x="194" y="93"/>
                  </a:lnTo>
                  <a:lnTo>
                    <a:pt x="198" y="99"/>
                  </a:lnTo>
                  <a:lnTo>
                    <a:pt x="194" y="103"/>
                  </a:lnTo>
                  <a:lnTo>
                    <a:pt x="179" y="127"/>
                  </a:lnTo>
                  <a:lnTo>
                    <a:pt x="177" y="134"/>
                  </a:lnTo>
                  <a:lnTo>
                    <a:pt x="170" y="134"/>
                  </a:lnTo>
                  <a:lnTo>
                    <a:pt x="114" y="134"/>
                  </a:lnTo>
                  <a:lnTo>
                    <a:pt x="114" y="164"/>
                  </a:lnTo>
                  <a:lnTo>
                    <a:pt x="164" y="164"/>
                  </a:lnTo>
                  <a:lnTo>
                    <a:pt x="164" y="190"/>
                  </a:lnTo>
                  <a:lnTo>
                    <a:pt x="37" y="190"/>
                  </a:lnTo>
                  <a:lnTo>
                    <a:pt x="37" y="164"/>
                  </a:lnTo>
                  <a:lnTo>
                    <a:pt x="82" y="164"/>
                  </a:lnTo>
                  <a:lnTo>
                    <a:pt x="82" y="86"/>
                  </a:lnTo>
                  <a:lnTo>
                    <a:pt x="26" y="86"/>
                  </a:lnTo>
                  <a:lnTo>
                    <a:pt x="19" y="86"/>
                  </a:lnTo>
                  <a:lnTo>
                    <a:pt x="17" y="80"/>
                  </a:lnTo>
                  <a:lnTo>
                    <a:pt x="2" y="56"/>
                  </a:lnTo>
                  <a:lnTo>
                    <a:pt x="0" y="52"/>
                  </a:lnTo>
                  <a:lnTo>
                    <a:pt x="2" y="45"/>
                  </a:lnTo>
                  <a:lnTo>
                    <a:pt x="17" y="21"/>
                  </a:lnTo>
                  <a:lnTo>
                    <a:pt x="19" y="17"/>
                  </a:lnTo>
                  <a:lnTo>
                    <a:pt x="26" y="17"/>
                  </a:lnTo>
                  <a:lnTo>
                    <a:pt x="82" y="17"/>
                  </a:lnTo>
                  <a:lnTo>
                    <a:pt x="82" y="13"/>
                  </a:lnTo>
                  <a:lnTo>
                    <a:pt x="99" y="0"/>
                  </a:lnTo>
                  <a:lnTo>
                    <a:pt x="114" y="13"/>
                  </a:lnTo>
                  <a:lnTo>
                    <a:pt x="114" y="65"/>
                  </a:lnTo>
                  <a:lnTo>
                    <a:pt x="114" y="65"/>
                  </a:lnTo>
                  <a:close/>
                  <a:moveTo>
                    <a:pt x="166" y="84"/>
                  </a:moveTo>
                  <a:lnTo>
                    <a:pt x="116" y="84"/>
                  </a:lnTo>
                  <a:lnTo>
                    <a:pt x="116" y="112"/>
                  </a:lnTo>
                  <a:lnTo>
                    <a:pt x="166" y="112"/>
                  </a:lnTo>
                  <a:lnTo>
                    <a:pt x="175" y="99"/>
                  </a:lnTo>
                  <a:lnTo>
                    <a:pt x="166" y="84"/>
                  </a:ln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gency FB" panose="020B0503020202020204" pitchFamily="34" charset="0"/>
              </a:endParaRPr>
            </a:p>
          </p:txBody>
        </p:sp>
      </p:grpSp>
      <p:grpSp>
        <p:nvGrpSpPr>
          <p:cNvPr id="112" name="原创设计师QQ598969553      _10"/>
          <p:cNvGrpSpPr/>
          <p:nvPr/>
        </p:nvGrpSpPr>
        <p:grpSpPr>
          <a:xfrm>
            <a:off x="5212409" y="1664269"/>
            <a:ext cx="687003" cy="687003"/>
            <a:chOff x="5226737" y="1905569"/>
            <a:chExt cx="687003" cy="687003"/>
          </a:xfrm>
        </p:grpSpPr>
        <p:sp>
          <p:nvSpPr>
            <p:cNvPr id="113" name="Oval 10"/>
            <p:cNvSpPr/>
            <p:nvPr/>
          </p:nvSpPr>
          <p:spPr>
            <a:xfrm>
              <a:off x="5226737" y="1905569"/>
              <a:ext cx="687003" cy="6870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114" name="Freeform 15"/>
            <p:cNvSpPr>
              <a:spLocks noEditPoints="1"/>
            </p:cNvSpPr>
            <p:nvPr/>
          </p:nvSpPr>
          <p:spPr bwMode="auto">
            <a:xfrm>
              <a:off x="5401354" y="2089414"/>
              <a:ext cx="337768" cy="330136"/>
            </a:xfrm>
            <a:custGeom>
              <a:avLst/>
              <a:gdLst>
                <a:gd name="T0" fmla="*/ 74 w 82"/>
                <a:gd name="T1" fmla="*/ 6 h 80"/>
                <a:gd name="T2" fmla="*/ 67 w 82"/>
                <a:gd name="T3" fmla="*/ 27 h 80"/>
                <a:gd name="T4" fmla="*/ 65 w 82"/>
                <a:gd name="T5" fmla="*/ 30 h 80"/>
                <a:gd name="T6" fmla="*/ 75 w 82"/>
                <a:gd name="T7" fmla="*/ 71 h 80"/>
                <a:gd name="T8" fmla="*/ 66 w 82"/>
                <a:gd name="T9" fmla="*/ 80 h 80"/>
                <a:gd name="T10" fmla="*/ 44 w 82"/>
                <a:gd name="T11" fmla="*/ 50 h 80"/>
                <a:gd name="T12" fmla="*/ 36 w 82"/>
                <a:gd name="T13" fmla="*/ 57 h 80"/>
                <a:gd name="T14" fmla="*/ 39 w 82"/>
                <a:gd name="T15" fmla="*/ 70 h 80"/>
                <a:gd name="T16" fmla="*/ 34 w 82"/>
                <a:gd name="T17" fmla="*/ 75 h 80"/>
                <a:gd name="T18" fmla="*/ 26 w 82"/>
                <a:gd name="T19" fmla="*/ 61 h 80"/>
                <a:gd name="T20" fmla="*/ 21 w 82"/>
                <a:gd name="T21" fmla="*/ 67 h 80"/>
                <a:gd name="T22" fmla="*/ 16 w 82"/>
                <a:gd name="T23" fmla="*/ 62 h 80"/>
                <a:gd name="T24" fmla="*/ 21 w 82"/>
                <a:gd name="T25" fmla="*/ 57 h 80"/>
                <a:gd name="T26" fmla="*/ 7 w 82"/>
                <a:gd name="T27" fmla="*/ 50 h 80"/>
                <a:gd name="T28" fmla="*/ 12 w 82"/>
                <a:gd name="T29" fmla="*/ 44 h 80"/>
                <a:gd name="T30" fmla="*/ 25 w 82"/>
                <a:gd name="T31" fmla="*/ 47 h 80"/>
                <a:gd name="T32" fmla="*/ 32 w 82"/>
                <a:gd name="T33" fmla="*/ 39 h 80"/>
                <a:gd name="T34" fmla="*/ 0 w 82"/>
                <a:gd name="T35" fmla="*/ 18 h 80"/>
                <a:gd name="T36" fmla="*/ 9 w 82"/>
                <a:gd name="T37" fmla="*/ 8 h 80"/>
                <a:gd name="T38" fmla="*/ 51 w 82"/>
                <a:gd name="T39" fmla="*/ 16 h 80"/>
                <a:gd name="T40" fmla="*/ 53 w 82"/>
                <a:gd name="T41" fmla="*/ 13 h 80"/>
                <a:gd name="T42" fmla="*/ 74 w 82"/>
                <a:gd name="T43" fmla="*/ 6 h 80"/>
                <a:gd name="T44" fmla="*/ 82 w 82"/>
                <a:gd name="T45" fmla="*/ 50 h 80"/>
                <a:gd name="T46" fmla="*/ 74 w 82"/>
                <a:gd name="T47" fmla="*/ 42 h 80"/>
                <a:gd name="T48" fmla="*/ 72 w 82"/>
                <a:gd name="T49" fmla="*/ 44 h 80"/>
                <a:gd name="T50" fmla="*/ 76 w 82"/>
                <a:gd name="T51" fmla="*/ 57 h 80"/>
                <a:gd name="T52" fmla="*/ 82 w 82"/>
                <a:gd name="T53" fmla="*/ 50 h 80"/>
                <a:gd name="T54" fmla="*/ 29 w 82"/>
                <a:gd name="T55" fmla="*/ 0 h 80"/>
                <a:gd name="T56" fmla="*/ 23 w 82"/>
                <a:gd name="T57" fmla="*/ 7 h 80"/>
                <a:gd name="T58" fmla="*/ 36 w 82"/>
                <a:gd name="T59" fmla="*/ 10 h 80"/>
                <a:gd name="T60" fmla="*/ 37 w 82"/>
                <a:gd name="T61" fmla="*/ 8 h 80"/>
                <a:gd name="T62" fmla="*/ 29 w 82"/>
                <a:gd name="T6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0">
                  <a:moveTo>
                    <a:pt x="74" y="6"/>
                  </a:moveTo>
                  <a:cubicBezTo>
                    <a:pt x="76" y="15"/>
                    <a:pt x="74" y="21"/>
                    <a:pt x="67" y="27"/>
                  </a:cubicBezTo>
                  <a:cubicBezTo>
                    <a:pt x="65" y="30"/>
                    <a:pt x="65" y="30"/>
                    <a:pt x="65" y="30"/>
                  </a:cubicBezTo>
                  <a:cubicBezTo>
                    <a:pt x="75" y="71"/>
                    <a:pt x="75" y="71"/>
                    <a:pt x="75" y="71"/>
                  </a:cubicBezTo>
                  <a:cubicBezTo>
                    <a:pt x="66" y="80"/>
                    <a:pt x="66" y="80"/>
                    <a:pt x="66" y="80"/>
                  </a:cubicBezTo>
                  <a:cubicBezTo>
                    <a:pt x="44" y="50"/>
                    <a:pt x="44" y="50"/>
                    <a:pt x="44" y="50"/>
                  </a:cubicBezTo>
                  <a:cubicBezTo>
                    <a:pt x="36" y="57"/>
                    <a:pt x="36" y="57"/>
                    <a:pt x="36" y="57"/>
                  </a:cubicBezTo>
                  <a:cubicBezTo>
                    <a:pt x="39" y="70"/>
                    <a:pt x="39" y="70"/>
                    <a:pt x="39" y="70"/>
                  </a:cubicBezTo>
                  <a:cubicBezTo>
                    <a:pt x="34" y="75"/>
                    <a:pt x="34" y="75"/>
                    <a:pt x="34" y="75"/>
                  </a:cubicBezTo>
                  <a:cubicBezTo>
                    <a:pt x="26" y="61"/>
                    <a:pt x="26" y="61"/>
                    <a:pt x="26" y="61"/>
                  </a:cubicBezTo>
                  <a:cubicBezTo>
                    <a:pt x="21" y="67"/>
                    <a:pt x="21" y="67"/>
                    <a:pt x="21" y="67"/>
                  </a:cubicBezTo>
                  <a:cubicBezTo>
                    <a:pt x="16" y="62"/>
                    <a:pt x="16" y="62"/>
                    <a:pt x="16" y="62"/>
                  </a:cubicBezTo>
                  <a:cubicBezTo>
                    <a:pt x="21" y="57"/>
                    <a:pt x="21" y="57"/>
                    <a:pt x="21" y="57"/>
                  </a:cubicBezTo>
                  <a:cubicBezTo>
                    <a:pt x="7" y="50"/>
                    <a:pt x="7" y="50"/>
                    <a:pt x="7" y="50"/>
                  </a:cubicBezTo>
                  <a:cubicBezTo>
                    <a:pt x="12" y="44"/>
                    <a:pt x="12" y="44"/>
                    <a:pt x="12" y="44"/>
                  </a:cubicBezTo>
                  <a:cubicBezTo>
                    <a:pt x="25" y="47"/>
                    <a:pt x="25" y="47"/>
                    <a:pt x="25" y="47"/>
                  </a:cubicBezTo>
                  <a:cubicBezTo>
                    <a:pt x="32" y="39"/>
                    <a:pt x="32" y="39"/>
                    <a:pt x="32" y="39"/>
                  </a:cubicBezTo>
                  <a:cubicBezTo>
                    <a:pt x="0" y="18"/>
                    <a:pt x="0" y="18"/>
                    <a:pt x="0" y="18"/>
                  </a:cubicBezTo>
                  <a:cubicBezTo>
                    <a:pt x="9" y="8"/>
                    <a:pt x="9" y="8"/>
                    <a:pt x="9" y="8"/>
                  </a:cubicBezTo>
                  <a:cubicBezTo>
                    <a:pt x="51" y="16"/>
                    <a:pt x="51" y="16"/>
                    <a:pt x="51" y="16"/>
                  </a:cubicBezTo>
                  <a:cubicBezTo>
                    <a:pt x="53" y="13"/>
                    <a:pt x="53" y="13"/>
                    <a:pt x="53" y="13"/>
                  </a:cubicBezTo>
                  <a:cubicBezTo>
                    <a:pt x="60" y="5"/>
                    <a:pt x="67" y="4"/>
                    <a:pt x="74" y="6"/>
                  </a:cubicBezTo>
                  <a:close/>
                  <a:moveTo>
                    <a:pt x="82" y="50"/>
                  </a:moveTo>
                  <a:cubicBezTo>
                    <a:pt x="74" y="42"/>
                    <a:pt x="74" y="42"/>
                    <a:pt x="74" y="42"/>
                  </a:cubicBezTo>
                  <a:cubicBezTo>
                    <a:pt x="72" y="44"/>
                    <a:pt x="72" y="44"/>
                    <a:pt x="72" y="44"/>
                  </a:cubicBezTo>
                  <a:cubicBezTo>
                    <a:pt x="76" y="57"/>
                    <a:pt x="76" y="57"/>
                    <a:pt x="76" y="57"/>
                  </a:cubicBezTo>
                  <a:cubicBezTo>
                    <a:pt x="82" y="50"/>
                    <a:pt x="82" y="50"/>
                    <a:pt x="82" y="50"/>
                  </a:cubicBezTo>
                  <a:close/>
                  <a:moveTo>
                    <a:pt x="29" y="0"/>
                  </a:moveTo>
                  <a:cubicBezTo>
                    <a:pt x="23" y="7"/>
                    <a:pt x="23" y="7"/>
                    <a:pt x="23" y="7"/>
                  </a:cubicBezTo>
                  <a:cubicBezTo>
                    <a:pt x="36" y="10"/>
                    <a:pt x="36" y="10"/>
                    <a:pt x="36" y="10"/>
                  </a:cubicBezTo>
                  <a:cubicBezTo>
                    <a:pt x="37" y="8"/>
                    <a:pt x="37" y="8"/>
                    <a:pt x="37" y="8"/>
                  </a:cubicBezTo>
                  <a:lnTo>
                    <a:pt x="29" y="0"/>
                  </a:ln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gency FB" panose="020B0503020202020204" pitchFamily="34" charset="0"/>
              </a:endParaRPr>
            </a:p>
          </p:txBody>
        </p:sp>
      </p:grpSp>
      <p:grpSp>
        <p:nvGrpSpPr>
          <p:cNvPr id="115" name="原创设计师QQ598969553      _11"/>
          <p:cNvGrpSpPr/>
          <p:nvPr/>
        </p:nvGrpSpPr>
        <p:grpSpPr>
          <a:xfrm>
            <a:off x="10684885" y="1664269"/>
            <a:ext cx="687003" cy="687003"/>
            <a:chOff x="10699213" y="1905569"/>
            <a:chExt cx="687003" cy="687003"/>
          </a:xfrm>
        </p:grpSpPr>
        <p:sp>
          <p:nvSpPr>
            <p:cNvPr id="116" name="Oval 12"/>
            <p:cNvSpPr/>
            <p:nvPr/>
          </p:nvSpPr>
          <p:spPr>
            <a:xfrm>
              <a:off x="10699213" y="1905569"/>
              <a:ext cx="687003" cy="6870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117" name="Freeform 16"/>
            <p:cNvSpPr>
              <a:spLocks noEditPoints="1"/>
            </p:cNvSpPr>
            <p:nvPr/>
          </p:nvSpPr>
          <p:spPr bwMode="auto">
            <a:xfrm>
              <a:off x="10884325" y="2046789"/>
              <a:ext cx="316777" cy="383568"/>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gency FB" panose="020B0503020202020204" pitchFamily="34" charset="0"/>
              </a:endParaRPr>
            </a:p>
          </p:txBody>
        </p:sp>
      </p:grpSp>
      <p:grpSp>
        <p:nvGrpSpPr>
          <p:cNvPr id="118" name="原创设计师QQ598969553      _12"/>
          <p:cNvGrpSpPr/>
          <p:nvPr/>
        </p:nvGrpSpPr>
        <p:grpSpPr>
          <a:xfrm>
            <a:off x="886425" y="4246295"/>
            <a:ext cx="2181775" cy="1482664"/>
            <a:chOff x="900753" y="4487595"/>
            <a:chExt cx="2181775" cy="1482664"/>
          </a:xfrm>
        </p:grpSpPr>
        <p:grpSp>
          <p:nvGrpSpPr>
            <p:cNvPr id="119" name="Group 19"/>
            <p:cNvGrpSpPr/>
            <p:nvPr/>
          </p:nvGrpSpPr>
          <p:grpSpPr>
            <a:xfrm>
              <a:off x="900753" y="4487595"/>
              <a:ext cx="2181775" cy="991100"/>
              <a:chOff x="900753" y="4445391"/>
              <a:chExt cx="2181775" cy="991100"/>
            </a:xfrm>
          </p:grpSpPr>
          <p:sp>
            <p:nvSpPr>
              <p:cNvPr id="124" name="TextBox 17"/>
              <p:cNvSpPr txBox="1"/>
              <p:nvPr/>
            </p:nvSpPr>
            <p:spPr>
              <a:xfrm>
                <a:off x="1506573" y="4445391"/>
                <a:ext cx="970137" cy="369332"/>
              </a:xfrm>
              <a:prstGeom prst="rect">
                <a:avLst/>
              </a:prstGeom>
              <a:noFill/>
            </p:spPr>
            <p:txBody>
              <a:bodyPr wrap="none" rtlCol="0">
                <a:spAutoFit/>
              </a:bodyPr>
              <a:lstStyle/>
              <a:p>
                <a:pPr algn="ctr"/>
                <a:r>
                  <a:rPr lang="en-US" b="1" dirty="0">
                    <a:solidFill>
                      <a:srgbClr val="E9462F"/>
                    </a:solidFill>
                    <a:latin typeface="Agency FB" panose="020B0503020202020204" pitchFamily="34" charset="0"/>
                  </a:rPr>
                  <a:t>Portfolio 1</a:t>
                </a:r>
                <a:endParaRPr lang="en-US" b="1" dirty="0">
                  <a:solidFill>
                    <a:srgbClr val="E9462F"/>
                  </a:solidFill>
                  <a:latin typeface="Agency FB" panose="020B0503020202020204" pitchFamily="34" charset="0"/>
                </a:endParaRPr>
              </a:p>
            </p:txBody>
          </p:sp>
          <p:sp>
            <p:nvSpPr>
              <p:cNvPr id="125" name="Rectangle 18"/>
              <p:cNvSpPr/>
              <p:nvPr/>
            </p:nvSpPr>
            <p:spPr>
              <a:xfrm>
                <a:off x="900753" y="4790160"/>
                <a:ext cx="2181775" cy="646331"/>
              </a:xfrm>
              <a:prstGeom prst="rect">
                <a:avLst/>
              </a:prstGeom>
            </p:spPr>
            <p:txBody>
              <a:bodyPr wrap="square">
                <a:spAutoFit/>
              </a:bodyPr>
              <a:lstStyle/>
              <a:p>
                <a:pPr algn="ctr"/>
                <a:r>
                  <a:rPr lang="en-US" sz="1200">
                    <a:solidFill>
                      <a:schemeClr val="tx1">
                        <a:lumMod val="50000"/>
                        <a:lumOff val="50000"/>
                      </a:schemeClr>
                    </a:solidFill>
                    <a:latin typeface="Agency FB" panose="020B0503020202020204" pitchFamily="34" charset="0"/>
                  </a:rPr>
                  <a:t>Lorem ipsum dolor sit amet, consectetuer adipiscing elit, sed diam nonummy</a:t>
                </a:r>
                <a:endParaRPr lang="en-US" sz="1200">
                  <a:latin typeface="Agency FB" panose="020B0503020202020204" pitchFamily="34" charset="0"/>
                </a:endParaRPr>
              </a:p>
            </p:txBody>
          </p:sp>
        </p:grpSp>
        <p:grpSp>
          <p:nvGrpSpPr>
            <p:cNvPr id="120" name="Group 29"/>
            <p:cNvGrpSpPr/>
            <p:nvPr/>
          </p:nvGrpSpPr>
          <p:grpSpPr>
            <a:xfrm>
              <a:off x="1436376" y="5676668"/>
              <a:ext cx="1110528" cy="293591"/>
              <a:chOff x="2838502" y="6023413"/>
              <a:chExt cx="1110528" cy="293591"/>
            </a:xfrm>
            <a:solidFill>
              <a:schemeClr val="bg1">
                <a:lumMod val="75000"/>
              </a:schemeClr>
            </a:solidFill>
          </p:grpSpPr>
          <p:sp>
            <p:nvSpPr>
              <p:cNvPr id="121" name="Freeform 63"/>
              <p:cNvSpPr/>
              <p:nvPr/>
            </p:nvSpPr>
            <p:spPr bwMode="auto">
              <a:xfrm>
                <a:off x="3179093" y="6023413"/>
                <a:ext cx="349905" cy="287885"/>
              </a:xfrm>
              <a:custGeom>
                <a:avLst/>
                <a:gdLst>
                  <a:gd name="T0" fmla="*/ 160 w 160"/>
                  <a:gd name="T1" fmla="*/ 16 h 131"/>
                  <a:gd name="T2" fmla="*/ 159 w 160"/>
                  <a:gd name="T3" fmla="*/ 16 h 131"/>
                  <a:gd name="T4" fmla="*/ 144 w 160"/>
                  <a:gd name="T5" fmla="*/ 20 h 131"/>
                  <a:gd name="T6" fmla="*/ 156 w 160"/>
                  <a:gd name="T7" fmla="*/ 4 h 131"/>
                  <a:gd name="T8" fmla="*/ 156 w 160"/>
                  <a:gd name="T9" fmla="*/ 3 h 131"/>
                  <a:gd name="T10" fmla="*/ 155 w 160"/>
                  <a:gd name="T11" fmla="*/ 3 h 131"/>
                  <a:gd name="T12" fmla="*/ 135 w 160"/>
                  <a:gd name="T13" fmla="*/ 11 h 131"/>
                  <a:gd name="T14" fmla="*/ 111 w 160"/>
                  <a:gd name="T15" fmla="*/ 0 h 131"/>
                  <a:gd name="T16" fmla="*/ 77 w 160"/>
                  <a:gd name="T17" fmla="*/ 34 h 131"/>
                  <a:gd name="T18" fmla="*/ 78 w 160"/>
                  <a:gd name="T19" fmla="*/ 40 h 131"/>
                  <a:gd name="T20" fmla="*/ 12 w 160"/>
                  <a:gd name="T21" fmla="*/ 7 h 131"/>
                  <a:gd name="T22" fmla="*/ 12 w 160"/>
                  <a:gd name="T23" fmla="*/ 6 h 131"/>
                  <a:gd name="T24" fmla="*/ 11 w 160"/>
                  <a:gd name="T25" fmla="*/ 7 h 131"/>
                  <a:gd name="T26" fmla="*/ 7 w 160"/>
                  <a:gd name="T27" fmla="*/ 23 h 131"/>
                  <a:gd name="T28" fmla="*/ 19 w 160"/>
                  <a:gd name="T29" fmla="*/ 50 h 131"/>
                  <a:gd name="T30" fmla="*/ 7 w 160"/>
                  <a:gd name="T31" fmla="*/ 46 h 131"/>
                  <a:gd name="T32" fmla="*/ 7 w 160"/>
                  <a:gd name="T33" fmla="*/ 46 h 131"/>
                  <a:gd name="T34" fmla="*/ 6 w 160"/>
                  <a:gd name="T35" fmla="*/ 47 h 131"/>
                  <a:gd name="T36" fmla="*/ 6 w 160"/>
                  <a:gd name="T37" fmla="*/ 47 h 131"/>
                  <a:gd name="T38" fmla="*/ 30 w 160"/>
                  <a:gd name="T39" fmla="*/ 79 h 131"/>
                  <a:gd name="T40" fmla="*/ 19 w 160"/>
                  <a:gd name="T41" fmla="*/ 79 h 131"/>
                  <a:gd name="T42" fmla="*/ 18 w 160"/>
                  <a:gd name="T43" fmla="*/ 79 h 131"/>
                  <a:gd name="T44" fmla="*/ 18 w 160"/>
                  <a:gd name="T45" fmla="*/ 80 h 131"/>
                  <a:gd name="T46" fmla="*/ 47 w 160"/>
                  <a:gd name="T47" fmla="*/ 103 h 131"/>
                  <a:gd name="T48" fmla="*/ 8 w 160"/>
                  <a:gd name="T49" fmla="*/ 115 h 131"/>
                  <a:gd name="T50" fmla="*/ 1 w 160"/>
                  <a:gd name="T51" fmla="*/ 115 h 131"/>
                  <a:gd name="T52" fmla="*/ 0 w 160"/>
                  <a:gd name="T53" fmla="*/ 115 h 131"/>
                  <a:gd name="T54" fmla="*/ 0 w 160"/>
                  <a:gd name="T55" fmla="*/ 116 h 131"/>
                  <a:gd name="T56" fmla="*/ 51 w 160"/>
                  <a:gd name="T57" fmla="*/ 131 h 131"/>
                  <a:gd name="T58" fmla="*/ 144 w 160"/>
                  <a:gd name="T59" fmla="*/ 38 h 131"/>
                  <a:gd name="T60" fmla="*/ 144 w 160"/>
                  <a:gd name="T61" fmla="*/ 34 h 131"/>
                  <a:gd name="T62" fmla="*/ 160 w 160"/>
                  <a:gd name="T63" fmla="*/ 17 h 131"/>
                  <a:gd name="T64" fmla="*/ 160 w 160"/>
                  <a:gd name="T65" fmla="*/ 1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0" h="131">
                    <a:moveTo>
                      <a:pt x="160" y="16"/>
                    </a:moveTo>
                    <a:cubicBezTo>
                      <a:pt x="160" y="16"/>
                      <a:pt x="160" y="16"/>
                      <a:pt x="159" y="16"/>
                    </a:cubicBezTo>
                    <a:cubicBezTo>
                      <a:pt x="154" y="18"/>
                      <a:pt x="149" y="19"/>
                      <a:pt x="144" y="20"/>
                    </a:cubicBezTo>
                    <a:cubicBezTo>
                      <a:pt x="150" y="16"/>
                      <a:pt x="154" y="10"/>
                      <a:pt x="156" y="4"/>
                    </a:cubicBezTo>
                    <a:cubicBezTo>
                      <a:pt x="156" y="3"/>
                      <a:pt x="156" y="3"/>
                      <a:pt x="156" y="3"/>
                    </a:cubicBezTo>
                    <a:cubicBezTo>
                      <a:pt x="155" y="3"/>
                      <a:pt x="155" y="3"/>
                      <a:pt x="155" y="3"/>
                    </a:cubicBezTo>
                    <a:cubicBezTo>
                      <a:pt x="149" y="7"/>
                      <a:pt x="142" y="9"/>
                      <a:pt x="135" y="11"/>
                    </a:cubicBezTo>
                    <a:cubicBezTo>
                      <a:pt x="128" y="4"/>
                      <a:pt x="120" y="0"/>
                      <a:pt x="111" y="0"/>
                    </a:cubicBezTo>
                    <a:cubicBezTo>
                      <a:pt x="92" y="0"/>
                      <a:pt x="77" y="15"/>
                      <a:pt x="77" y="34"/>
                    </a:cubicBezTo>
                    <a:cubicBezTo>
                      <a:pt x="77" y="36"/>
                      <a:pt x="77" y="38"/>
                      <a:pt x="78" y="40"/>
                    </a:cubicBezTo>
                    <a:cubicBezTo>
                      <a:pt x="52" y="39"/>
                      <a:pt x="29" y="26"/>
                      <a:pt x="12" y="7"/>
                    </a:cubicBezTo>
                    <a:cubicBezTo>
                      <a:pt x="12" y="6"/>
                      <a:pt x="12" y="6"/>
                      <a:pt x="12" y="6"/>
                    </a:cubicBezTo>
                    <a:cubicBezTo>
                      <a:pt x="11" y="6"/>
                      <a:pt x="11" y="6"/>
                      <a:pt x="11" y="7"/>
                    </a:cubicBezTo>
                    <a:cubicBezTo>
                      <a:pt x="8" y="12"/>
                      <a:pt x="7" y="18"/>
                      <a:pt x="7" y="23"/>
                    </a:cubicBezTo>
                    <a:cubicBezTo>
                      <a:pt x="7" y="34"/>
                      <a:pt x="11" y="43"/>
                      <a:pt x="19" y="50"/>
                    </a:cubicBezTo>
                    <a:cubicBezTo>
                      <a:pt x="15" y="49"/>
                      <a:pt x="11" y="48"/>
                      <a:pt x="7" y="46"/>
                    </a:cubicBezTo>
                    <a:cubicBezTo>
                      <a:pt x="7" y="46"/>
                      <a:pt x="7" y="46"/>
                      <a:pt x="7" y="46"/>
                    </a:cubicBezTo>
                    <a:cubicBezTo>
                      <a:pt x="6" y="46"/>
                      <a:pt x="6" y="46"/>
                      <a:pt x="6" y="47"/>
                    </a:cubicBezTo>
                    <a:cubicBezTo>
                      <a:pt x="6" y="47"/>
                      <a:pt x="6" y="47"/>
                      <a:pt x="6" y="47"/>
                    </a:cubicBezTo>
                    <a:cubicBezTo>
                      <a:pt x="6" y="62"/>
                      <a:pt x="16" y="75"/>
                      <a:pt x="30" y="79"/>
                    </a:cubicBezTo>
                    <a:cubicBezTo>
                      <a:pt x="26" y="79"/>
                      <a:pt x="22" y="79"/>
                      <a:pt x="19" y="79"/>
                    </a:cubicBezTo>
                    <a:cubicBezTo>
                      <a:pt x="18" y="79"/>
                      <a:pt x="18" y="79"/>
                      <a:pt x="18" y="79"/>
                    </a:cubicBezTo>
                    <a:cubicBezTo>
                      <a:pt x="18" y="79"/>
                      <a:pt x="18" y="79"/>
                      <a:pt x="18" y="80"/>
                    </a:cubicBezTo>
                    <a:cubicBezTo>
                      <a:pt x="22" y="93"/>
                      <a:pt x="33" y="102"/>
                      <a:pt x="47" y="103"/>
                    </a:cubicBezTo>
                    <a:cubicBezTo>
                      <a:pt x="36" y="111"/>
                      <a:pt x="22" y="115"/>
                      <a:pt x="8" y="115"/>
                    </a:cubicBezTo>
                    <a:cubicBezTo>
                      <a:pt x="6" y="115"/>
                      <a:pt x="3" y="115"/>
                      <a:pt x="1" y="115"/>
                    </a:cubicBezTo>
                    <a:cubicBezTo>
                      <a:pt x="0" y="115"/>
                      <a:pt x="0" y="115"/>
                      <a:pt x="0" y="115"/>
                    </a:cubicBezTo>
                    <a:cubicBezTo>
                      <a:pt x="0" y="116"/>
                      <a:pt x="0" y="116"/>
                      <a:pt x="0" y="116"/>
                    </a:cubicBezTo>
                    <a:cubicBezTo>
                      <a:pt x="15" y="126"/>
                      <a:pt x="33" y="131"/>
                      <a:pt x="51" y="131"/>
                    </a:cubicBezTo>
                    <a:cubicBezTo>
                      <a:pt x="109" y="131"/>
                      <a:pt x="144" y="83"/>
                      <a:pt x="144" y="38"/>
                    </a:cubicBezTo>
                    <a:cubicBezTo>
                      <a:pt x="144" y="36"/>
                      <a:pt x="144" y="35"/>
                      <a:pt x="144" y="34"/>
                    </a:cubicBezTo>
                    <a:cubicBezTo>
                      <a:pt x="150" y="29"/>
                      <a:pt x="156" y="23"/>
                      <a:pt x="160" y="17"/>
                    </a:cubicBezTo>
                    <a:cubicBezTo>
                      <a:pt x="160" y="17"/>
                      <a:pt x="160" y="16"/>
                      <a:pt x="160" y="16"/>
                    </a:cubicBezTo>
                    <a:close/>
                  </a:path>
                </a:pathLst>
              </a:custGeom>
              <a:grpFill/>
              <a:ln>
                <a:noFill/>
              </a:ln>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122" name="Freeform 21"/>
              <p:cNvSpPr/>
              <p:nvPr/>
            </p:nvSpPr>
            <p:spPr bwMode="auto">
              <a:xfrm>
                <a:off x="3721171" y="6023413"/>
                <a:ext cx="227859" cy="287885"/>
              </a:xfrm>
              <a:custGeom>
                <a:avLst/>
                <a:gdLst>
                  <a:gd name="T0" fmla="*/ 129 w 323"/>
                  <a:gd name="T1" fmla="*/ 272 h 408"/>
                  <a:gd name="T2" fmla="*/ 68 w 323"/>
                  <a:gd name="T3" fmla="*/ 408 h 408"/>
                  <a:gd name="T4" fmla="*/ 98 w 323"/>
                  <a:gd name="T5" fmla="*/ 196 h 408"/>
                  <a:gd name="T6" fmla="*/ 149 w 323"/>
                  <a:gd name="T7" fmla="*/ 99 h 408"/>
                  <a:gd name="T8" fmla="*/ 172 w 323"/>
                  <a:gd name="T9" fmla="*/ 257 h 408"/>
                  <a:gd name="T10" fmla="*/ 234 w 323"/>
                  <a:gd name="T11" fmla="*/ 73 h 408"/>
                  <a:gd name="T12" fmla="*/ 47 w 323"/>
                  <a:gd name="T13" fmla="*/ 173 h 408"/>
                  <a:gd name="T14" fmla="*/ 57 w 323"/>
                  <a:gd name="T15" fmla="*/ 239 h 408"/>
                  <a:gd name="T16" fmla="*/ 1 w 323"/>
                  <a:gd name="T17" fmla="*/ 147 h 408"/>
                  <a:gd name="T18" fmla="*/ 137 w 323"/>
                  <a:gd name="T19" fmla="*/ 9 h 408"/>
                  <a:gd name="T20" fmla="*/ 310 w 323"/>
                  <a:gd name="T21" fmla="*/ 119 h 408"/>
                  <a:gd name="T22" fmla="*/ 183 w 323"/>
                  <a:gd name="T23" fmla="*/ 298 h 408"/>
                  <a:gd name="T24" fmla="*/ 129 w 323"/>
                  <a:gd name="T25" fmla="*/ 27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grpFill/>
              <a:ln>
                <a:noFill/>
              </a:ln>
            </p:spPr>
            <p:txBody>
              <a:bodyPr vert="horz" wrap="square" lIns="121920" tIns="60960" rIns="121920" bIns="60960" numCol="1" anchor="t" anchorCtr="0" compatLnSpc="1"/>
              <a:lstStyle/>
              <a:p>
                <a:endParaRPr lang="en-US" sz="2400" dirty="0">
                  <a:latin typeface="Agency FB" panose="020B0503020202020204" pitchFamily="34" charset="0"/>
                </a:endParaRPr>
              </a:p>
            </p:txBody>
          </p:sp>
          <p:sp>
            <p:nvSpPr>
              <p:cNvPr id="123" name="Freeform 62"/>
              <p:cNvSpPr/>
              <p:nvPr/>
            </p:nvSpPr>
            <p:spPr bwMode="auto">
              <a:xfrm>
                <a:off x="2838502" y="6029119"/>
                <a:ext cx="148418" cy="287885"/>
              </a:xfrm>
              <a:custGeom>
                <a:avLst/>
                <a:gdLst>
                  <a:gd name="T0" fmla="*/ 84 w 84"/>
                  <a:gd name="T1" fmla="*/ 27 h 163"/>
                  <a:gd name="T2" fmla="*/ 69 w 84"/>
                  <a:gd name="T3" fmla="*/ 27 h 163"/>
                  <a:gd name="T4" fmla="*/ 54 w 84"/>
                  <a:gd name="T5" fmla="*/ 41 h 163"/>
                  <a:gd name="T6" fmla="*/ 54 w 84"/>
                  <a:gd name="T7" fmla="*/ 60 h 163"/>
                  <a:gd name="T8" fmla="*/ 83 w 84"/>
                  <a:gd name="T9" fmla="*/ 60 h 163"/>
                  <a:gd name="T10" fmla="*/ 83 w 84"/>
                  <a:gd name="T11" fmla="*/ 88 h 163"/>
                  <a:gd name="T12" fmla="*/ 54 w 84"/>
                  <a:gd name="T13" fmla="*/ 88 h 163"/>
                  <a:gd name="T14" fmla="*/ 54 w 84"/>
                  <a:gd name="T15" fmla="*/ 163 h 163"/>
                  <a:gd name="T16" fmla="*/ 25 w 84"/>
                  <a:gd name="T17" fmla="*/ 163 h 163"/>
                  <a:gd name="T18" fmla="*/ 25 w 84"/>
                  <a:gd name="T19" fmla="*/ 88 h 163"/>
                  <a:gd name="T20" fmla="*/ 0 w 84"/>
                  <a:gd name="T21" fmla="*/ 88 h 163"/>
                  <a:gd name="T22" fmla="*/ 0 w 84"/>
                  <a:gd name="T23" fmla="*/ 60 h 163"/>
                  <a:gd name="T24" fmla="*/ 25 w 84"/>
                  <a:gd name="T25" fmla="*/ 60 h 163"/>
                  <a:gd name="T26" fmla="*/ 25 w 84"/>
                  <a:gd name="T27" fmla="*/ 38 h 163"/>
                  <a:gd name="T28" fmla="*/ 62 w 84"/>
                  <a:gd name="T29" fmla="*/ 0 h 163"/>
                  <a:gd name="T30" fmla="*/ 84 w 84"/>
                  <a:gd name="T31" fmla="*/ 0 h 163"/>
                  <a:gd name="T32" fmla="*/ 84 w 84"/>
                  <a:gd name="T33" fmla="*/ 2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 h="163">
                    <a:moveTo>
                      <a:pt x="84" y="27"/>
                    </a:moveTo>
                    <a:cubicBezTo>
                      <a:pt x="69" y="27"/>
                      <a:pt x="69" y="27"/>
                      <a:pt x="69" y="27"/>
                    </a:cubicBezTo>
                    <a:cubicBezTo>
                      <a:pt x="57" y="27"/>
                      <a:pt x="54" y="33"/>
                      <a:pt x="54" y="41"/>
                    </a:cubicBezTo>
                    <a:cubicBezTo>
                      <a:pt x="54" y="60"/>
                      <a:pt x="54" y="60"/>
                      <a:pt x="54" y="60"/>
                    </a:cubicBezTo>
                    <a:cubicBezTo>
                      <a:pt x="83" y="60"/>
                      <a:pt x="83" y="60"/>
                      <a:pt x="83" y="60"/>
                    </a:cubicBezTo>
                    <a:cubicBezTo>
                      <a:pt x="83" y="88"/>
                      <a:pt x="83" y="88"/>
                      <a:pt x="83" y="88"/>
                    </a:cubicBezTo>
                    <a:cubicBezTo>
                      <a:pt x="54" y="88"/>
                      <a:pt x="54" y="88"/>
                      <a:pt x="54" y="88"/>
                    </a:cubicBezTo>
                    <a:cubicBezTo>
                      <a:pt x="54" y="163"/>
                      <a:pt x="54" y="163"/>
                      <a:pt x="54" y="163"/>
                    </a:cubicBezTo>
                    <a:cubicBezTo>
                      <a:pt x="25" y="163"/>
                      <a:pt x="25" y="163"/>
                      <a:pt x="25" y="163"/>
                    </a:cubicBezTo>
                    <a:cubicBezTo>
                      <a:pt x="25" y="88"/>
                      <a:pt x="25" y="88"/>
                      <a:pt x="25" y="88"/>
                    </a:cubicBezTo>
                    <a:cubicBezTo>
                      <a:pt x="0" y="88"/>
                      <a:pt x="0" y="88"/>
                      <a:pt x="0" y="88"/>
                    </a:cubicBezTo>
                    <a:cubicBezTo>
                      <a:pt x="0" y="60"/>
                      <a:pt x="0" y="60"/>
                      <a:pt x="0" y="60"/>
                    </a:cubicBezTo>
                    <a:cubicBezTo>
                      <a:pt x="25" y="60"/>
                      <a:pt x="25" y="60"/>
                      <a:pt x="25" y="60"/>
                    </a:cubicBezTo>
                    <a:cubicBezTo>
                      <a:pt x="25" y="38"/>
                      <a:pt x="25" y="38"/>
                      <a:pt x="25" y="38"/>
                    </a:cubicBezTo>
                    <a:cubicBezTo>
                      <a:pt x="25" y="13"/>
                      <a:pt x="40" y="0"/>
                      <a:pt x="62" y="0"/>
                    </a:cubicBezTo>
                    <a:cubicBezTo>
                      <a:pt x="84" y="0"/>
                      <a:pt x="84" y="0"/>
                      <a:pt x="84" y="0"/>
                    </a:cubicBezTo>
                    <a:lnTo>
                      <a:pt x="84" y="27"/>
                    </a:lnTo>
                    <a:close/>
                  </a:path>
                </a:pathLst>
              </a:custGeom>
              <a:grpFill/>
              <a:ln>
                <a:noFill/>
              </a:ln>
            </p:spPr>
            <p:txBody>
              <a:bodyPr vert="horz" wrap="square" lIns="91440" tIns="45720" rIns="91440" bIns="45720" numCol="1" anchor="t" anchorCtr="0" compatLnSpc="1"/>
              <a:lstStyle/>
              <a:p>
                <a:endParaRPr lang="en-US">
                  <a:latin typeface="Agency FB" panose="020B0503020202020204" pitchFamily="34" charset="0"/>
                </a:endParaRPr>
              </a:p>
            </p:txBody>
          </p:sp>
        </p:grpSp>
      </p:grpSp>
      <p:grpSp>
        <p:nvGrpSpPr>
          <p:cNvPr id="126" name="原创设计师QQ598969553      _13"/>
          <p:cNvGrpSpPr/>
          <p:nvPr/>
        </p:nvGrpSpPr>
        <p:grpSpPr>
          <a:xfrm>
            <a:off x="3622664" y="4246295"/>
            <a:ext cx="2181775" cy="1482664"/>
            <a:chOff x="3636992" y="4487595"/>
            <a:chExt cx="2181775" cy="1482664"/>
          </a:xfrm>
        </p:grpSpPr>
        <p:grpSp>
          <p:nvGrpSpPr>
            <p:cNvPr id="127" name="Group 20"/>
            <p:cNvGrpSpPr/>
            <p:nvPr/>
          </p:nvGrpSpPr>
          <p:grpSpPr>
            <a:xfrm>
              <a:off x="3636992" y="4487595"/>
              <a:ext cx="2181775" cy="991100"/>
              <a:chOff x="900753" y="4445391"/>
              <a:chExt cx="2181775" cy="991100"/>
            </a:xfrm>
          </p:grpSpPr>
          <p:sp>
            <p:nvSpPr>
              <p:cNvPr id="132" name="TextBox 21"/>
              <p:cNvSpPr txBox="1"/>
              <p:nvPr/>
            </p:nvSpPr>
            <p:spPr>
              <a:xfrm>
                <a:off x="1483329" y="4445391"/>
                <a:ext cx="1016625" cy="369332"/>
              </a:xfrm>
              <a:prstGeom prst="rect">
                <a:avLst/>
              </a:prstGeom>
              <a:noFill/>
            </p:spPr>
            <p:txBody>
              <a:bodyPr wrap="none" rtlCol="0">
                <a:spAutoFit/>
              </a:bodyPr>
              <a:lstStyle/>
              <a:p>
                <a:pPr algn="ctr"/>
                <a:r>
                  <a:rPr lang="en-US" b="1" dirty="0">
                    <a:solidFill>
                      <a:srgbClr val="E9462F"/>
                    </a:solidFill>
                    <a:latin typeface="Agency FB" panose="020B0503020202020204" pitchFamily="34" charset="0"/>
                  </a:rPr>
                  <a:t>Portfolio 2</a:t>
                </a:r>
                <a:endParaRPr lang="en-US" b="1" dirty="0">
                  <a:solidFill>
                    <a:srgbClr val="E9462F"/>
                  </a:solidFill>
                  <a:latin typeface="Agency FB" panose="020B0503020202020204" pitchFamily="34" charset="0"/>
                </a:endParaRPr>
              </a:p>
            </p:txBody>
          </p:sp>
          <p:sp>
            <p:nvSpPr>
              <p:cNvPr id="133" name="Rectangle 22"/>
              <p:cNvSpPr/>
              <p:nvPr/>
            </p:nvSpPr>
            <p:spPr>
              <a:xfrm>
                <a:off x="900753" y="4790160"/>
                <a:ext cx="2181775" cy="646331"/>
              </a:xfrm>
              <a:prstGeom prst="rect">
                <a:avLst/>
              </a:prstGeom>
            </p:spPr>
            <p:txBody>
              <a:bodyPr wrap="square">
                <a:spAutoFit/>
              </a:bodyPr>
              <a:lstStyle/>
              <a:p>
                <a:pPr algn="ctr"/>
                <a:r>
                  <a:rPr lang="en-US" sz="1200">
                    <a:solidFill>
                      <a:schemeClr val="tx1">
                        <a:lumMod val="50000"/>
                        <a:lumOff val="50000"/>
                      </a:schemeClr>
                    </a:solidFill>
                    <a:latin typeface="Agency FB" panose="020B0503020202020204" pitchFamily="34" charset="0"/>
                  </a:rPr>
                  <a:t>Lorem ipsum dolor sit amet, consectetuer adipiscing elit, sed diam nonummy</a:t>
                </a:r>
                <a:endParaRPr lang="en-US" sz="1200">
                  <a:latin typeface="Agency FB" panose="020B0503020202020204" pitchFamily="34" charset="0"/>
                </a:endParaRPr>
              </a:p>
            </p:txBody>
          </p:sp>
        </p:grpSp>
        <p:grpSp>
          <p:nvGrpSpPr>
            <p:cNvPr id="128" name="Group 33"/>
            <p:cNvGrpSpPr/>
            <p:nvPr/>
          </p:nvGrpSpPr>
          <p:grpSpPr>
            <a:xfrm>
              <a:off x="4172615" y="5676668"/>
              <a:ext cx="1110528" cy="293591"/>
              <a:chOff x="2838502" y="6023413"/>
              <a:chExt cx="1110528" cy="293591"/>
            </a:xfrm>
            <a:solidFill>
              <a:schemeClr val="bg1">
                <a:lumMod val="75000"/>
              </a:schemeClr>
            </a:solidFill>
          </p:grpSpPr>
          <p:sp>
            <p:nvSpPr>
              <p:cNvPr id="129" name="Freeform 63"/>
              <p:cNvSpPr/>
              <p:nvPr/>
            </p:nvSpPr>
            <p:spPr bwMode="auto">
              <a:xfrm>
                <a:off x="3179093" y="6023413"/>
                <a:ext cx="349905" cy="287885"/>
              </a:xfrm>
              <a:custGeom>
                <a:avLst/>
                <a:gdLst>
                  <a:gd name="T0" fmla="*/ 160 w 160"/>
                  <a:gd name="T1" fmla="*/ 16 h 131"/>
                  <a:gd name="T2" fmla="*/ 159 w 160"/>
                  <a:gd name="T3" fmla="*/ 16 h 131"/>
                  <a:gd name="T4" fmla="*/ 144 w 160"/>
                  <a:gd name="T5" fmla="*/ 20 h 131"/>
                  <a:gd name="T6" fmla="*/ 156 w 160"/>
                  <a:gd name="T7" fmla="*/ 4 h 131"/>
                  <a:gd name="T8" fmla="*/ 156 w 160"/>
                  <a:gd name="T9" fmla="*/ 3 h 131"/>
                  <a:gd name="T10" fmla="*/ 155 w 160"/>
                  <a:gd name="T11" fmla="*/ 3 h 131"/>
                  <a:gd name="T12" fmla="*/ 135 w 160"/>
                  <a:gd name="T13" fmla="*/ 11 h 131"/>
                  <a:gd name="T14" fmla="*/ 111 w 160"/>
                  <a:gd name="T15" fmla="*/ 0 h 131"/>
                  <a:gd name="T16" fmla="*/ 77 w 160"/>
                  <a:gd name="T17" fmla="*/ 34 h 131"/>
                  <a:gd name="T18" fmla="*/ 78 w 160"/>
                  <a:gd name="T19" fmla="*/ 40 h 131"/>
                  <a:gd name="T20" fmla="*/ 12 w 160"/>
                  <a:gd name="T21" fmla="*/ 7 h 131"/>
                  <a:gd name="T22" fmla="*/ 12 w 160"/>
                  <a:gd name="T23" fmla="*/ 6 h 131"/>
                  <a:gd name="T24" fmla="*/ 11 w 160"/>
                  <a:gd name="T25" fmla="*/ 7 h 131"/>
                  <a:gd name="T26" fmla="*/ 7 w 160"/>
                  <a:gd name="T27" fmla="*/ 23 h 131"/>
                  <a:gd name="T28" fmla="*/ 19 w 160"/>
                  <a:gd name="T29" fmla="*/ 50 h 131"/>
                  <a:gd name="T30" fmla="*/ 7 w 160"/>
                  <a:gd name="T31" fmla="*/ 46 h 131"/>
                  <a:gd name="T32" fmla="*/ 7 w 160"/>
                  <a:gd name="T33" fmla="*/ 46 h 131"/>
                  <a:gd name="T34" fmla="*/ 6 w 160"/>
                  <a:gd name="T35" fmla="*/ 47 h 131"/>
                  <a:gd name="T36" fmla="*/ 6 w 160"/>
                  <a:gd name="T37" fmla="*/ 47 h 131"/>
                  <a:gd name="T38" fmla="*/ 30 w 160"/>
                  <a:gd name="T39" fmla="*/ 79 h 131"/>
                  <a:gd name="T40" fmla="*/ 19 w 160"/>
                  <a:gd name="T41" fmla="*/ 79 h 131"/>
                  <a:gd name="T42" fmla="*/ 18 w 160"/>
                  <a:gd name="T43" fmla="*/ 79 h 131"/>
                  <a:gd name="T44" fmla="*/ 18 w 160"/>
                  <a:gd name="T45" fmla="*/ 80 h 131"/>
                  <a:gd name="T46" fmla="*/ 47 w 160"/>
                  <a:gd name="T47" fmla="*/ 103 h 131"/>
                  <a:gd name="T48" fmla="*/ 8 w 160"/>
                  <a:gd name="T49" fmla="*/ 115 h 131"/>
                  <a:gd name="T50" fmla="*/ 1 w 160"/>
                  <a:gd name="T51" fmla="*/ 115 h 131"/>
                  <a:gd name="T52" fmla="*/ 0 w 160"/>
                  <a:gd name="T53" fmla="*/ 115 h 131"/>
                  <a:gd name="T54" fmla="*/ 0 w 160"/>
                  <a:gd name="T55" fmla="*/ 116 h 131"/>
                  <a:gd name="T56" fmla="*/ 51 w 160"/>
                  <a:gd name="T57" fmla="*/ 131 h 131"/>
                  <a:gd name="T58" fmla="*/ 144 w 160"/>
                  <a:gd name="T59" fmla="*/ 38 h 131"/>
                  <a:gd name="T60" fmla="*/ 144 w 160"/>
                  <a:gd name="T61" fmla="*/ 34 h 131"/>
                  <a:gd name="T62" fmla="*/ 160 w 160"/>
                  <a:gd name="T63" fmla="*/ 17 h 131"/>
                  <a:gd name="T64" fmla="*/ 160 w 160"/>
                  <a:gd name="T65" fmla="*/ 1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0" h="131">
                    <a:moveTo>
                      <a:pt x="160" y="16"/>
                    </a:moveTo>
                    <a:cubicBezTo>
                      <a:pt x="160" y="16"/>
                      <a:pt x="160" y="16"/>
                      <a:pt x="159" y="16"/>
                    </a:cubicBezTo>
                    <a:cubicBezTo>
                      <a:pt x="154" y="18"/>
                      <a:pt x="149" y="19"/>
                      <a:pt x="144" y="20"/>
                    </a:cubicBezTo>
                    <a:cubicBezTo>
                      <a:pt x="150" y="16"/>
                      <a:pt x="154" y="10"/>
                      <a:pt x="156" y="4"/>
                    </a:cubicBezTo>
                    <a:cubicBezTo>
                      <a:pt x="156" y="3"/>
                      <a:pt x="156" y="3"/>
                      <a:pt x="156" y="3"/>
                    </a:cubicBezTo>
                    <a:cubicBezTo>
                      <a:pt x="155" y="3"/>
                      <a:pt x="155" y="3"/>
                      <a:pt x="155" y="3"/>
                    </a:cubicBezTo>
                    <a:cubicBezTo>
                      <a:pt x="149" y="7"/>
                      <a:pt x="142" y="9"/>
                      <a:pt x="135" y="11"/>
                    </a:cubicBezTo>
                    <a:cubicBezTo>
                      <a:pt x="128" y="4"/>
                      <a:pt x="120" y="0"/>
                      <a:pt x="111" y="0"/>
                    </a:cubicBezTo>
                    <a:cubicBezTo>
                      <a:pt x="92" y="0"/>
                      <a:pt x="77" y="15"/>
                      <a:pt x="77" y="34"/>
                    </a:cubicBezTo>
                    <a:cubicBezTo>
                      <a:pt x="77" y="36"/>
                      <a:pt x="77" y="38"/>
                      <a:pt x="78" y="40"/>
                    </a:cubicBezTo>
                    <a:cubicBezTo>
                      <a:pt x="52" y="39"/>
                      <a:pt x="29" y="26"/>
                      <a:pt x="12" y="7"/>
                    </a:cubicBezTo>
                    <a:cubicBezTo>
                      <a:pt x="12" y="6"/>
                      <a:pt x="12" y="6"/>
                      <a:pt x="12" y="6"/>
                    </a:cubicBezTo>
                    <a:cubicBezTo>
                      <a:pt x="11" y="6"/>
                      <a:pt x="11" y="6"/>
                      <a:pt x="11" y="7"/>
                    </a:cubicBezTo>
                    <a:cubicBezTo>
                      <a:pt x="8" y="12"/>
                      <a:pt x="7" y="18"/>
                      <a:pt x="7" y="23"/>
                    </a:cubicBezTo>
                    <a:cubicBezTo>
                      <a:pt x="7" y="34"/>
                      <a:pt x="11" y="43"/>
                      <a:pt x="19" y="50"/>
                    </a:cubicBezTo>
                    <a:cubicBezTo>
                      <a:pt x="15" y="49"/>
                      <a:pt x="11" y="48"/>
                      <a:pt x="7" y="46"/>
                    </a:cubicBezTo>
                    <a:cubicBezTo>
                      <a:pt x="7" y="46"/>
                      <a:pt x="7" y="46"/>
                      <a:pt x="7" y="46"/>
                    </a:cubicBezTo>
                    <a:cubicBezTo>
                      <a:pt x="6" y="46"/>
                      <a:pt x="6" y="46"/>
                      <a:pt x="6" y="47"/>
                    </a:cubicBezTo>
                    <a:cubicBezTo>
                      <a:pt x="6" y="47"/>
                      <a:pt x="6" y="47"/>
                      <a:pt x="6" y="47"/>
                    </a:cubicBezTo>
                    <a:cubicBezTo>
                      <a:pt x="6" y="62"/>
                      <a:pt x="16" y="75"/>
                      <a:pt x="30" y="79"/>
                    </a:cubicBezTo>
                    <a:cubicBezTo>
                      <a:pt x="26" y="79"/>
                      <a:pt x="22" y="79"/>
                      <a:pt x="19" y="79"/>
                    </a:cubicBezTo>
                    <a:cubicBezTo>
                      <a:pt x="18" y="79"/>
                      <a:pt x="18" y="79"/>
                      <a:pt x="18" y="79"/>
                    </a:cubicBezTo>
                    <a:cubicBezTo>
                      <a:pt x="18" y="79"/>
                      <a:pt x="18" y="79"/>
                      <a:pt x="18" y="80"/>
                    </a:cubicBezTo>
                    <a:cubicBezTo>
                      <a:pt x="22" y="93"/>
                      <a:pt x="33" y="102"/>
                      <a:pt x="47" y="103"/>
                    </a:cubicBezTo>
                    <a:cubicBezTo>
                      <a:pt x="36" y="111"/>
                      <a:pt x="22" y="115"/>
                      <a:pt x="8" y="115"/>
                    </a:cubicBezTo>
                    <a:cubicBezTo>
                      <a:pt x="6" y="115"/>
                      <a:pt x="3" y="115"/>
                      <a:pt x="1" y="115"/>
                    </a:cubicBezTo>
                    <a:cubicBezTo>
                      <a:pt x="0" y="115"/>
                      <a:pt x="0" y="115"/>
                      <a:pt x="0" y="115"/>
                    </a:cubicBezTo>
                    <a:cubicBezTo>
                      <a:pt x="0" y="116"/>
                      <a:pt x="0" y="116"/>
                      <a:pt x="0" y="116"/>
                    </a:cubicBezTo>
                    <a:cubicBezTo>
                      <a:pt x="15" y="126"/>
                      <a:pt x="33" y="131"/>
                      <a:pt x="51" y="131"/>
                    </a:cubicBezTo>
                    <a:cubicBezTo>
                      <a:pt x="109" y="131"/>
                      <a:pt x="144" y="83"/>
                      <a:pt x="144" y="38"/>
                    </a:cubicBezTo>
                    <a:cubicBezTo>
                      <a:pt x="144" y="36"/>
                      <a:pt x="144" y="35"/>
                      <a:pt x="144" y="34"/>
                    </a:cubicBezTo>
                    <a:cubicBezTo>
                      <a:pt x="150" y="29"/>
                      <a:pt x="156" y="23"/>
                      <a:pt x="160" y="17"/>
                    </a:cubicBezTo>
                    <a:cubicBezTo>
                      <a:pt x="160" y="17"/>
                      <a:pt x="160" y="16"/>
                      <a:pt x="160" y="16"/>
                    </a:cubicBezTo>
                    <a:close/>
                  </a:path>
                </a:pathLst>
              </a:custGeom>
              <a:grpFill/>
              <a:ln>
                <a:noFill/>
              </a:ln>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130" name="Freeform 21"/>
              <p:cNvSpPr/>
              <p:nvPr/>
            </p:nvSpPr>
            <p:spPr bwMode="auto">
              <a:xfrm>
                <a:off x="3721171" y="6023413"/>
                <a:ext cx="227859" cy="287885"/>
              </a:xfrm>
              <a:custGeom>
                <a:avLst/>
                <a:gdLst>
                  <a:gd name="T0" fmla="*/ 129 w 323"/>
                  <a:gd name="T1" fmla="*/ 272 h 408"/>
                  <a:gd name="T2" fmla="*/ 68 w 323"/>
                  <a:gd name="T3" fmla="*/ 408 h 408"/>
                  <a:gd name="T4" fmla="*/ 98 w 323"/>
                  <a:gd name="T5" fmla="*/ 196 h 408"/>
                  <a:gd name="T6" fmla="*/ 149 w 323"/>
                  <a:gd name="T7" fmla="*/ 99 h 408"/>
                  <a:gd name="T8" fmla="*/ 172 w 323"/>
                  <a:gd name="T9" fmla="*/ 257 h 408"/>
                  <a:gd name="T10" fmla="*/ 234 w 323"/>
                  <a:gd name="T11" fmla="*/ 73 h 408"/>
                  <a:gd name="T12" fmla="*/ 47 w 323"/>
                  <a:gd name="T13" fmla="*/ 173 h 408"/>
                  <a:gd name="T14" fmla="*/ 57 w 323"/>
                  <a:gd name="T15" fmla="*/ 239 h 408"/>
                  <a:gd name="T16" fmla="*/ 1 w 323"/>
                  <a:gd name="T17" fmla="*/ 147 h 408"/>
                  <a:gd name="T18" fmla="*/ 137 w 323"/>
                  <a:gd name="T19" fmla="*/ 9 h 408"/>
                  <a:gd name="T20" fmla="*/ 310 w 323"/>
                  <a:gd name="T21" fmla="*/ 119 h 408"/>
                  <a:gd name="T22" fmla="*/ 183 w 323"/>
                  <a:gd name="T23" fmla="*/ 298 h 408"/>
                  <a:gd name="T24" fmla="*/ 129 w 323"/>
                  <a:gd name="T25" fmla="*/ 27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grpFill/>
              <a:ln>
                <a:noFill/>
              </a:ln>
            </p:spPr>
            <p:txBody>
              <a:bodyPr vert="horz" wrap="square" lIns="121920" tIns="60960" rIns="121920" bIns="60960" numCol="1" anchor="t" anchorCtr="0" compatLnSpc="1"/>
              <a:lstStyle/>
              <a:p>
                <a:endParaRPr lang="en-US" sz="2400" dirty="0">
                  <a:latin typeface="Agency FB" panose="020B0503020202020204" pitchFamily="34" charset="0"/>
                </a:endParaRPr>
              </a:p>
            </p:txBody>
          </p:sp>
          <p:sp>
            <p:nvSpPr>
              <p:cNvPr id="131" name="Freeform 62"/>
              <p:cNvSpPr/>
              <p:nvPr/>
            </p:nvSpPr>
            <p:spPr bwMode="auto">
              <a:xfrm>
                <a:off x="2838502" y="6029119"/>
                <a:ext cx="148418" cy="287885"/>
              </a:xfrm>
              <a:custGeom>
                <a:avLst/>
                <a:gdLst>
                  <a:gd name="T0" fmla="*/ 84 w 84"/>
                  <a:gd name="T1" fmla="*/ 27 h 163"/>
                  <a:gd name="T2" fmla="*/ 69 w 84"/>
                  <a:gd name="T3" fmla="*/ 27 h 163"/>
                  <a:gd name="T4" fmla="*/ 54 w 84"/>
                  <a:gd name="T5" fmla="*/ 41 h 163"/>
                  <a:gd name="T6" fmla="*/ 54 w 84"/>
                  <a:gd name="T7" fmla="*/ 60 h 163"/>
                  <a:gd name="T8" fmla="*/ 83 w 84"/>
                  <a:gd name="T9" fmla="*/ 60 h 163"/>
                  <a:gd name="T10" fmla="*/ 83 w 84"/>
                  <a:gd name="T11" fmla="*/ 88 h 163"/>
                  <a:gd name="T12" fmla="*/ 54 w 84"/>
                  <a:gd name="T13" fmla="*/ 88 h 163"/>
                  <a:gd name="T14" fmla="*/ 54 w 84"/>
                  <a:gd name="T15" fmla="*/ 163 h 163"/>
                  <a:gd name="T16" fmla="*/ 25 w 84"/>
                  <a:gd name="T17" fmla="*/ 163 h 163"/>
                  <a:gd name="T18" fmla="*/ 25 w 84"/>
                  <a:gd name="T19" fmla="*/ 88 h 163"/>
                  <a:gd name="T20" fmla="*/ 0 w 84"/>
                  <a:gd name="T21" fmla="*/ 88 h 163"/>
                  <a:gd name="T22" fmla="*/ 0 w 84"/>
                  <a:gd name="T23" fmla="*/ 60 h 163"/>
                  <a:gd name="T24" fmla="*/ 25 w 84"/>
                  <a:gd name="T25" fmla="*/ 60 h 163"/>
                  <a:gd name="T26" fmla="*/ 25 w 84"/>
                  <a:gd name="T27" fmla="*/ 38 h 163"/>
                  <a:gd name="T28" fmla="*/ 62 w 84"/>
                  <a:gd name="T29" fmla="*/ 0 h 163"/>
                  <a:gd name="T30" fmla="*/ 84 w 84"/>
                  <a:gd name="T31" fmla="*/ 0 h 163"/>
                  <a:gd name="T32" fmla="*/ 84 w 84"/>
                  <a:gd name="T33" fmla="*/ 2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 h="163">
                    <a:moveTo>
                      <a:pt x="84" y="27"/>
                    </a:moveTo>
                    <a:cubicBezTo>
                      <a:pt x="69" y="27"/>
                      <a:pt x="69" y="27"/>
                      <a:pt x="69" y="27"/>
                    </a:cubicBezTo>
                    <a:cubicBezTo>
                      <a:pt x="57" y="27"/>
                      <a:pt x="54" y="33"/>
                      <a:pt x="54" y="41"/>
                    </a:cubicBezTo>
                    <a:cubicBezTo>
                      <a:pt x="54" y="60"/>
                      <a:pt x="54" y="60"/>
                      <a:pt x="54" y="60"/>
                    </a:cubicBezTo>
                    <a:cubicBezTo>
                      <a:pt x="83" y="60"/>
                      <a:pt x="83" y="60"/>
                      <a:pt x="83" y="60"/>
                    </a:cubicBezTo>
                    <a:cubicBezTo>
                      <a:pt x="83" y="88"/>
                      <a:pt x="83" y="88"/>
                      <a:pt x="83" y="88"/>
                    </a:cubicBezTo>
                    <a:cubicBezTo>
                      <a:pt x="54" y="88"/>
                      <a:pt x="54" y="88"/>
                      <a:pt x="54" y="88"/>
                    </a:cubicBezTo>
                    <a:cubicBezTo>
                      <a:pt x="54" y="163"/>
                      <a:pt x="54" y="163"/>
                      <a:pt x="54" y="163"/>
                    </a:cubicBezTo>
                    <a:cubicBezTo>
                      <a:pt x="25" y="163"/>
                      <a:pt x="25" y="163"/>
                      <a:pt x="25" y="163"/>
                    </a:cubicBezTo>
                    <a:cubicBezTo>
                      <a:pt x="25" y="88"/>
                      <a:pt x="25" y="88"/>
                      <a:pt x="25" y="88"/>
                    </a:cubicBezTo>
                    <a:cubicBezTo>
                      <a:pt x="0" y="88"/>
                      <a:pt x="0" y="88"/>
                      <a:pt x="0" y="88"/>
                    </a:cubicBezTo>
                    <a:cubicBezTo>
                      <a:pt x="0" y="60"/>
                      <a:pt x="0" y="60"/>
                      <a:pt x="0" y="60"/>
                    </a:cubicBezTo>
                    <a:cubicBezTo>
                      <a:pt x="25" y="60"/>
                      <a:pt x="25" y="60"/>
                      <a:pt x="25" y="60"/>
                    </a:cubicBezTo>
                    <a:cubicBezTo>
                      <a:pt x="25" y="38"/>
                      <a:pt x="25" y="38"/>
                      <a:pt x="25" y="38"/>
                    </a:cubicBezTo>
                    <a:cubicBezTo>
                      <a:pt x="25" y="13"/>
                      <a:pt x="40" y="0"/>
                      <a:pt x="62" y="0"/>
                    </a:cubicBezTo>
                    <a:cubicBezTo>
                      <a:pt x="84" y="0"/>
                      <a:pt x="84" y="0"/>
                      <a:pt x="84" y="0"/>
                    </a:cubicBezTo>
                    <a:lnTo>
                      <a:pt x="84" y="27"/>
                    </a:lnTo>
                    <a:close/>
                  </a:path>
                </a:pathLst>
              </a:custGeom>
              <a:grpFill/>
              <a:ln>
                <a:noFill/>
              </a:ln>
            </p:spPr>
            <p:txBody>
              <a:bodyPr vert="horz" wrap="square" lIns="91440" tIns="45720" rIns="91440" bIns="45720" numCol="1" anchor="t" anchorCtr="0" compatLnSpc="1"/>
              <a:lstStyle/>
              <a:p>
                <a:endParaRPr lang="en-US">
                  <a:latin typeface="Agency FB" panose="020B0503020202020204" pitchFamily="34" charset="0"/>
                </a:endParaRPr>
              </a:p>
            </p:txBody>
          </p:sp>
        </p:grpSp>
      </p:grpSp>
      <p:grpSp>
        <p:nvGrpSpPr>
          <p:cNvPr id="134" name="原创设计师QQ598969553      _14"/>
          <p:cNvGrpSpPr/>
          <p:nvPr/>
        </p:nvGrpSpPr>
        <p:grpSpPr>
          <a:xfrm>
            <a:off x="6358902" y="4246295"/>
            <a:ext cx="2181775" cy="1482664"/>
            <a:chOff x="6373230" y="4487595"/>
            <a:chExt cx="2181775" cy="1482664"/>
          </a:xfrm>
        </p:grpSpPr>
        <p:grpSp>
          <p:nvGrpSpPr>
            <p:cNvPr id="135" name="Group 23"/>
            <p:cNvGrpSpPr/>
            <p:nvPr/>
          </p:nvGrpSpPr>
          <p:grpSpPr>
            <a:xfrm>
              <a:off x="6373230" y="4487595"/>
              <a:ext cx="2181775" cy="991100"/>
              <a:chOff x="900753" y="4445391"/>
              <a:chExt cx="2181775" cy="991100"/>
            </a:xfrm>
          </p:grpSpPr>
          <p:sp>
            <p:nvSpPr>
              <p:cNvPr id="140" name="TextBox 24"/>
              <p:cNvSpPr txBox="1"/>
              <p:nvPr/>
            </p:nvSpPr>
            <p:spPr>
              <a:xfrm>
                <a:off x="1480925" y="4445391"/>
                <a:ext cx="1021433" cy="369332"/>
              </a:xfrm>
              <a:prstGeom prst="rect">
                <a:avLst/>
              </a:prstGeom>
              <a:noFill/>
            </p:spPr>
            <p:txBody>
              <a:bodyPr wrap="none" rtlCol="0">
                <a:spAutoFit/>
              </a:bodyPr>
              <a:lstStyle/>
              <a:p>
                <a:pPr algn="ctr"/>
                <a:r>
                  <a:rPr lang="en-US" b="1" dirty="0">
                    <a:solidFill>
                      <a:srgbClr val="E9462F"/>
                    </a:solidFill>
                    <a:latin typeface="Agency FB" panose="020B0503020202020204" pitchFamily="34" charset="0"/>
                  </a:rPr>
                  <a:t>Portfolio 3</a:t>
                </a:r>
                <a:endParaRPr lang="en-US" b="1" dirty="0">
                  <a:solidFill>
                    <a:srgbClr val="E9462F"/>
                  </a:solidFill>
                  <a:latin typeface="Agency FB" panose="020B0503020202020204" pitchFamily="34" charset="0"/>
                </a:endParaRPr>
              </a:p>
            </p:txBody>
          </p:sp>
          <p:sp>
            <p:nvSpPr>
              <p:cNvPr id="141" name="Rectangle 25"/>
              <p:cNvSpPr/>
              <p:nvPr/>
            </p:nvSpPr>
            <p:spPr>
              <a:xfrm>
                <a:off x="900753" y="4790160"/>
                <a:ext cx="2181775" cy="646331"/>
              </a:xfrm>
              <a:prstGeom prst="rect">
                <a:avLst/>
              </a:prstGeom>
            </p:spPr>
            <p:txBody>
              <a:bodyPr wrap="square">
                <a:spAutoFit/>
              </a:bodyPr>
              <a:lstStyle/>
              <a:p>
                <a:pPr algn="ctr"/>
                <a:r>
                  <a:rPr lang="en-US" sz="1200">
                    <a:solidFill>
                      <a:schemeClr val="tx1">
                        <a:lumMod val="50000"/>
                        <a:lumOff val="50000"/>
                      </a:schemeClr>
                    </a:solidFill>
                    <a:latin typeface="Agency FB" panose="020B0503020202020204" pitchFamily="34" charset="0"/>
                  </a:rPr>
                  <a:t>Lorem ipsum dolor sit amet, consectetuer adipiscing elit, sed diam nonummy</a:t>
                </a:r>
                <a:endParaRPr lang="en-US" sz="1200">
                  <a:latin typeface="Agency FB" panose="020B0503020202020204" pitchFamily="34" charset="0"/>
                </a:endParaRPr>
              </a:p>
            </p:txBody>
          </p:sp>
        </p:grpSp>
        <p:grpSp>
          <p:nvGrpSpPr>
            <p:cNvPr id="136" name="Group 37"/>
            <p:cNvGrpSpPr/>
            <p:nvPr/>
          </p:nvGrpSpPr>
          <p:grpSpPr>
            <a:xfrm>
              <a:off x="6909687" y="5676668"/>
              <a:ext cx="1110528" cy="293591"/>
              <a:chOff x="2838502" y="6023413"/>
              <a:chExt cx="1110528" cy="293591"/>
            </a:xfrm>
            <a:solidFill>
              <a:schemeClr val="bg1">
                <a:lumMod val="75000"/>
              </a:schemeClr>
            </a:solidFill>
          </p:grpSpPr>
          <p:sp>
            <p:nvSpPr>
              <p:cNvPr id="137" name="Freeform 63"/>
              <p:cNvSpPr/>
              <p:nvPr/>
            </p:nvSpPr>
            <p:spPr bwMode="auto">
              <a:xfrm>
                <a:off x="3179093" y="6023413"/>
                <a:ext cx="349905" cy="287885"/>
              </a:xfrm>
              <a:custGeom>
                <a:avLst/>
                <a:gdLst>
                  <a:gd name="T0" fmla="*/ 160 w 160"/>
                  <a:gd name="T1" fmla="*/ 16 h 131"/>
                  <a:gd name="T2" fmla="*/ 159 w 160"/>
                  <a:gd name="T3" fmla="*/ 16 h 131"/>
                  <a:gd name="T4" fmla="*/ 144 w 160"/>
                  <a:gd name="T5" fmla="*/ 20 h 131"/>
                  <a:gd name="T6" fmla="*/ 156 w 160"/>
                  <a:gd name="T7" fmla="*/ 4 h 131"/>
                  <a:gd name="T8" fmla="*/ 156 w 160"/>
                  <a:gd name="T9" fmla="*/ 3 h 131"/>
                  <a:gd name="T10" fmla="*/ 155 w 160"/>
                  <a:gd name="T11" fmla="*/ 3 h 131"/>
                  <a:gd name="T12" fmla="*/ 135 w 160"/>
                  <a:gd name="T13" fmla="*/ 11 h 131"/>
                  <a:gd name="T14" fmla="*/ 111 w 160"/>
                  <a:gd name="T15" fmla="*/ 0 h 131"/>
                  <a:gd name="T16" fmla="*/ 77 w 160"/>
                  <a:gd name="T17" fmla="*/ 34 h 131"/>
                  <a:gd name="T18" fmla="*/ 78 w 160"/>
                  <a:gd name="T19" fmla="*/ 40 h 131"/>
                  <a:gd name="T20" fmla="*/ 12 w 160"/>
                  <a:gd name="T21" fmla="*/ 7 h 131"/>
                  <a:gd name="T22" fmla="*/ 12 w 160"/>
                  <a:gd name="T23" fmla="*/ 6 h 131"/>
                  <a:gd name="T24" fmla="*/ 11 w 160"/>
                  <a:gd name="T25" fmla="*/ 7 h 131"/>
                  <a:gd name="T26" fmla="*/ 7 w 160"/>
                  <a:gd name="T27" fmla="*/ 23 h 131"/>
                  <a:gd name="T28" fmla="*/ 19 w 160"/>
                  <a:gd name="T29" fmla="*/ 50 h 131"/>
                  <a:gd name="T30" fmla="*/ 7 w 160"/>
                  <a:gd name="T31" fmla="*/ 46 h 131"/>
                  <a:gd name="T32" fmla="*/ 7 w 160"/>
                  <a:gd name="T33" fmla="*/ 46 h 131"/>
                  <a:gd name="T34" fmla="*/ 6 w 160"/>
                  <a:gd name="T35" fmla="*/ 47 h 131"/>
                  <a:gd name="T36" fmla="*/ 6 w 160"/>
                  <a:gd name="T37" fmla="*/ 47 h 131"/>
                  <a:gd name="T38" fmla="*/ 30 w 160"/>
                  <a:gd name="T39" fmla="*/ 79 h 131"/>
                  <a:gd name="T40" fmla="*/ 19 w 160"/>
                  <a:gd name="T41" fmla="*/ 79 h 131"/>
                  <a:gd name="T42" fmla="*/ 18 w 160"/>
                  <a:gd name="T43" fmla="*/ 79 h 131"/>
                  <a:gd name="T44" fmla="*/ 18 w 160"/>
                  <a:gd name="T45" fmla="*/ 80 h 131"/>
                  <a:gd name="T46" fmla="*/ 47 w 160"/>
                  <a:gd name="T47" fmla="*/ 103 h 131"/>
                  <a:gd name="T48" fmla="*/ 8 w 160"/>
                  <a:gd name="T49" fmla="*/ 115 h 131"/>
                  <a:gd name="T50" fmla="*/ 1 w 160"/>
                  <a:gd name="T51" fmla="*/ 115 h 131"/>
                  <a:gd name="T52" fmla="*/ 0 w 160"/>
                  <a:gd name="T53" fmla="*/ 115 h 131"/>
                  <a:gd name="T54" fmla="*/ 0 w 160"/>
                  <a:gd name="T55" fmla="*/ 116 h 131"/>
                  <a:gd name="T56" fmla="*/ 51 w 160"/>
                  <a:gd name="T57" fmla="*/ 131 h 131"/>
                  <a:gd name="T58" fmla="*/ 144 w 160"/>
                  <a:gd name="T59" fmla="*/ 38 h 131"/>
                  <a:gd name="T60" fmla="*/ 144 w 160"/>
                  <a:gd name="T61" fmla="*/ 34 h 131"/>
                  <a:gd name="T62" fmla="*/ 160 w 160"/>
                  <a:gd name="T63" fmla="*/ 17 h 131"/>
                  <a:gd name="T64" fmla="*/ 160 w 160"/>
                  <a:gd name="T65" fmla="*/ 1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0" h="131">
                    <a:moveTo>
                      <a:pt x="160" y="16"/>
                    </a:moveTo>
                    <a:cubicBezTo>
                      <a:pt x="160" y="16"/>
                      <a:pt x="160" y="16"/>
                      <a:pt x="159" y="16"/>
                    </a:cubicBezTo>
                    <a:cubicBezTo>
                      <a:pt x="154" y="18"/>
                      <a:pt x="149" y="19"/>
                      <a:pt x="144" y="20"/>
                    </a:cubicBezTo>
                    <a:cubicBezTo>
                      <a:pt x="150" y="16"/>
                      <a:pt x="154" y="10"/>
                      <a:pt x="156" y="4"/>
                    </a:cubicBezTo>
                    <a:cubicBezTo>
                      <a:pt x="156" y="3"/>
                      <a:pt x="156" y="3"/>
                      <a:pt x="156" y="3"/>
                    </a:cubicBezTo>
                    <a:cubicBezTo>
                      <a:pt x="155" y="3"/>
                      <a:pt x="155" y="3"/>
                      <a:pt x="155" y="3"/>
                    </a:cubicBezTo>
                    <a:cubicBezTo>
                      <a:pt x="149" y="7"/>
                      <a:pt x="142" y="9"/>
                      <a:pt x="135" y="11"/>
                    </a:cubicBezTo>
                    <a:cubicBezTo>
                      <a:pt x="128" y="4"/>
                      <a:pt x="120" y="0"/>
                      <a:pt x="111" y="0"/>
                    </a:cubicBezTo>
                    <a:cubicBezTo>
                      <a:pt x="92" y="0"/>
                      <a:pt x="77" y="15"/>
                      <a:pt x="77" y="34"/>
                    </a:cubicBezTo>
                    <a:cubicBezTo>
                      <a:pt x="77" y="36"/>
                      <a:pt x="77" y="38"/>
                      <a:pt x="78" y="40"/>
                    </a:cubicBezTo>
                    <a:cubicBezTo>
                      <a:pt x="52" y="39"/>
                      <a:pt x="29" y="26"/>
                      <a:pt x="12" y="7"/>
                    </a:cubicBezTo>
                    <a:cubicBezTo>
                      <a:pt x="12" y="6"/>
                      <a:pt x="12" y="6"/>
                      <a:pt x="12" y="6"/>
                    </a:cubicBezTo>
                    <a:cubicBezTo>
                      <a:pt x="11" y="6"/>
                      <a:pt x="11" y="6"/>
                      <a:pt x="11" y="7"/>
                    </a:cubicBezTo>
                    <a:cubicBezTo>
                      <a:pt x="8" y="12"/>
                      <a:pt x="7" y="18"/>
                      <a:pt x="7" y="23"/>
                    </a:cubicBezTo>
                    <a:cubicBezTo>
                      <a:pt x="7" y="34"/>
                      <a:pt x="11" y="43"/>
                      <a:pt x="19" y="50"/>
                    </a:cubicBezTo>
                    <a:cubicBezTo>
                      <a:pt x="15" y="49"/>
                      <a:pt x="11" y="48"/>
                      <a:pt x="7" y="46"/>
                    </a:cubicBezTo>
                    <a:cubicBezTo>
                      <a:pt x="7" y="46"/>
                      <a:pt x="7" y="46"/>
                      <a:pt x="7" y="46"/>
                    </a:cubicBezTo>
                    <a:cubicBezTo>
                      <a:pt x="6" y="46"/>
                      <a:pt x="6" y="46"/>
                      <a:pt x="6" y="47"/>
                    </a:cubicBezTo>
                    <a:cubicBezTo>
                      <a:pt x="6" y="47"/>
                      <a:pt x="6" y="47"/>
                      <a:pt x="6" y="47"/>
                    </a:cubicBezTo>
                    <a:cubicBezTo>
                      <a:pt x="6" y="62"/>
                      <a:pt x="16" y="75"/>
                      <a:pt x="30" y="79"/>
                    </a:cubicBezTo>
                    <a:cubicBezTo>
                      <a:pt x="26" y="79"/>
                      <a:pt x="22" y="79"/>
                      <a:pt x="19" y="79"/>
                    </a:cubicBezTo>
                    <a:cubicBezTo>
                      <a:pt x="18" y="79"/>
                      <a:pt x="18" y="79"/>
                      <a:pt x="18" y="79"/>
                    </a:cubicBezTo>
                    <a:cubicBezTo>
                      <a:pt x="18" y="79"/>
                      <a:pt x="18" y="79"/>
                      <a:pt x="18" y="80"/>
                    </a:cubicBezTo>
                    <a:cubicBezTo>
                      <a:pt x="22" y="93"/>
                      <a:pt x="33" y="102"/>
                      <a:pt x="47" y="103"/>
                    </a:cubicBezTo>
                    <a:cubicBezTo>
                      <a:pt x="36" y="111"/>
                      <a:pt x="22" y="115"/>
                      <a:pt x="8" y="115"/>
                    </a:cubicBezTo>
                    <a:cubicBezTo>
                      <a:pt x="6" y="115"/>
                      <a:pt x="3" y="115"/>
                      <a:pt x="1" y="115"/>
                    </a:cubicBezTo>
                    <a:cubicBezTo>
                      <a:pt x="0" y="115"/>
                      <a:pt x="0" y="115"/>
                      <a:pt x="0" y="115"/>
                    </a:cubicBezTo>
                    <a:cubicBezTo>
                      <a:pt x="0" y="116"/>
                      <a:pt x="0" y="116"/>
                      <a:pt x="0" y="116"/>
                    </a:cubicBezTo>
                    <a:cubicBezTo>
                      <a:pt x="15" y="126"/>
                      <a:pt x="33" y="131"/>
                      <a:pt x="51" y="131"/>
                    </a:cubicBezTo>
                    <a:cubicBezTo>
                      <a:pt x="109" y="131"/>
                      <a:pt x="144" y="83"/>
                      <a:pt x="144" y="38"/>
                    </a:cubicBezTo>
                    <a:cubicBezTo>
                      <a:pt x="144" y="36"/>
                      <a:pt x="144" y="35"/>
                      <a:pt x="144" y="34"/>
                    </a:cubicBezTo>
                    <a:cubicBezTo>
                      <a:pt x="150" y="29"/>
                      <a:pt x="156" y="23"/>
                      <a:pt x="160" y="17"/>
                    </a:cubicBezTo>
                    <a:cubicBezTo>
                      <a:pt x="160" y="17"/>
                      <a:pt x="160" y="16"/>
                      <a:pt x="160" y="16"/>
                    </a:cubicBezTo>
                    <a:close/>
                  </a:path>
                </a:pathLst>
              </a:custGeom>
              <a:grpFill/>
              <a:ln>
                <a:noFill/>
              </a:ln>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138" name="Freeform 21"/>
              <p:cNvSpPr/>
              <p:nvPr/>
            </p:nvSpPr>
            <p:spPr bwMode="auto">
              <a:xfrm>
                <a:off x="3721171" y="6023413"/>
                <a:ext cx="227859" cy="287885"/>
              </a:xfrm>
              <a:custGeom>
                <a:avLst/>
                <a:gdLst>
                  <a:gd name="T0" fmla="*/ 129 w 323"/>
                  <a:gd name="T1" fmla="*/ 272 h 408"/>
                  <a:gd name="T2" fmla="*/ 68 w 323"/>
                  <a:gd name="T3" fmla="*/ 408 h 408"/>
                  <a:gd name="T4" fmla="*/ 98 w 323"/>
                  <a:gd name="T5" fmla="*/ 196 h 408"/>
                  <a:gd name="T6" fmla="*/ 149 w 323"/>
                  <a:gd name="T7" fmla="*/ 99 h 408"/>
                  <a:gd name="T8" fmla="*/ 172 w 323"/>
                  <a:gd name="T9" fmla="*/ 257 h 408"/>
                  <a:gd name="T10" fmla="*/ 234 w 323"/>
                  <a:gd name="T11" fmla="*/ 73 h 408"/>
                  <a:gd name="T12" fmla="*/ 47 w 323"/>
                  <a:gd name="T13" fmla="*/ 173 h 408"/>
                  <a:gd name="T14" fmla="*/ 57 w 323"/>
                  <a:gd name="T15" fmla="*/ 239 h 408"/>
                  <a:gd name="T16" fmla="*/ 1 w 323"/>
                  <a:gd name="T17" fmla="*/ 147 h 408"/>
                  <a:gd name="T18" fmla="*/ 137 w 323"/>
                  <a:gd name="T19" fmla="*/ 9 h 408"/>
                  <a:gd name="T20" fmla="*/ 310 w 323"/>
                  <a:gd name="T21" fmla="*/ 119 h 408"/>
                  <a:gd name="T22" fmla="*/ 183 w 323"/>
                  <a:gd name="T23" fmla="*/ 298 h 408"/>
                  <a:gd name="T24" fmla="*/ 129 w 323"/>
                  <a:gd name="T25" fmla="*/ 27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grpFill/>
              <a:ln>
                <a:noFill/>
              </a:ln>
            </p:spPr>
            <p:txBody>
              <a:bodyPr vert="horz" wrap="square" lIns="121920" tIns="60960" rIns="121920" bIns="60960" numCol="1" anchor="t" anchorCtr="0" compatLnSpc="1"/>
              <a:lstStyle/>
              <a:p>
                <a:endParaRPr lang="en-US" sz="2400" dirty="0">
                  <a:latin typeface="Agency FB" panose="020B0503020202020204" pitchFamily="34" charset="0"/>
                </a:endParaRPr>
              </a:p>
            </p:txBody>
          </p:sp>
          <p:sp>
            <p:nvSpPr>
              <p:cNvPr id="139" name="Freeform 62"/>
              <p:cNvSpPr/>
              <p:nvPr/>
            </p:nvSpPr>
            <p:spPr bwMode="auto">
              <a:xfrm>
                <a:off x="2838502" y="6029119"/>
                <a:ext cx="148418" cy="287885"/>
              </a:xfrm>
              <a:custGeom>
                <a:avLst/>
                <a:gdLst>
                  <a:gd name="T0" fmla="*/ 84 w 84"/>
                  <a:gd name="T1" fmla="*/ 27 h 163"/>
                  <a:gd name="T2" fmla="*/ 69 w 84"/>
                  <a:gd name="T3" fmla="*/ 27 h 163"/>
                  <a:gd name="T4" fmla="*/ 54 w 84"/>
                  <a:gd name="T5" fmla="*/ 41 h 163"/>
                  <a:gd name="T6" fmla="*/ 54 w 84"/>
                  <a:gd name="T7" fmla="*/ 60 h 163"/>
                  <a:gd name="T8" fmla="*/ 83 w 84"/>
                  <a:gd name="T9" fmla="*/ 60 h 163"/>
                  <a:gd name="T10" fmla="*/ 83 w 84"/>
                  <a:gd name="T11" fmla="*/ 88 h 163"/>
                  <a:gd name="T12" fmla="*/ 54 w 84"/>
                  <a:gd name="T13" fmla="*/ 88 h 163"/>
                  <a:gd name="T14" fmla="*/ 54 w 84"/>
                  <a:gd name="T15" fmla="*/ 163 h 163"/>
                  <a:gd name="T16" fmla="*/ 25 w 84"/>
                  <a:gd name="T17" fmla="*/ 163 h 163"/>
                  <a:gd name="T18" fmla="*/ 25 w 84"/>
                  <a:gd name="T19" fmla="*/ 88 h 163"/>
                  <a:gd name="T20" fmla="*/ 0 w 84"/>
                  <a:gd name="T21" fmla="*/ 88 h 163"/>
                  <a:gd name="T22" fmla="*/ 0 w 84"/>
                  <a:gd name="T23" fmla="*/ 60 h 163"/>
                  <a:gd name="T24" fmla="*/ 25 w 84"/>
                  <a:gd name="T25" fmla="*/ 60 h 163"/>
                  <a:gd name="T26" fmla="*/ 25 w 84"/>
                  <a:gd name="T27" fmla="*/ 38 h 163"/>
                  <a:gd name="T28" fmla="*/ 62 w 84"/>
                  <a:gd name="T29" fmla="*/ 0 h 163"/>
                  <a:gd name="T30" fmla="*/ 84 w 84"/>
                  <a:gd name="T31" fmla="*/ 0 h 163"/>
                  <a:gd name="T32" fmla="*/ 84 w 84"/>
                  <a:gd name="T33" fmla="*/ 2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 h="163">
                    <a:moveTo>
                      <a:pt x="84" y="27"/>
                    </a:moveTo>
                    <a:cubicBezTo>
                      <a:pt x="69" y="27"/>
                      <a:pt x="69" y="27"/>
                      <a:pt x="69" y="27"/>
                    </a:cubicBezTo>
                    <a:cubicBezTo>
                      <a:pt x="57" y="27"/>
                      <a:pt x="54" y="33"/>
                      <a:pt x="54" y="41"/>
                    </a:cubicBezTo>
                    <a:cubicBezTo>
                      <a:pt x="54" y="60"/>
                      <a:pt x="54" y="60"/>
                      <a:pt x="54" y="60"/>
                    </a:cubicBezTo>
                    <a:cubicBezTo>
                      <a:pt x="83" y="60"/>
                      <a:pt x="83" y="60"/>
                      <a:pt x="83" y="60"/>
                    </a:cubicBezTo>
                    <a:cubicBezTo>
                      <a:pt x="83" y="88"/>
                      <a:pt x="83" y="88"/>
                      <a:pt x="83" y="88"/>
                    </a:cubicBezTo>
                    <a:cubicBezTo>
                      <a:pt x="54" y="88"/>
                      <a:pt x="54" y="88"/>
                      <a:pt x="54" y="88"/>
                    </a:cubicBezTo>
                    <a:cubicBezTo>
                      <a:pt x="54" y="163"/>
                      <a:pt x="54" y="163"/>
                      <a:pt x="54" y="163"/>
                    </a:cubicBezTo>
                    <a:cubicBezTo>
                      <a:pt x="25" y="163"/>
                      <a:pt x="25" y="163"/>
                      <a:pt x="25" y="163"/>
                    </a:cubicBezTo>
                    <a:cubicBezTo>
                      <a:pt x="25" y="88"/>
                      <a:pt x="25" y="88"/>
                      <a:pt x="25" y="88"/>
                    </a:cubicBezTo>
                    <a:cubicBezTo>
                      <a:pt x="0" y="88"/>
                      <a:pt x="0" y="88"/>
                      <a:pt x="0" y="88"/>
                    </a:cubicBezTo>
                    <a:cubicBezTo>
                      <a:pt x="0" y="60"/>
                      <a:pt x="0" y="60"/>
                      <a:pt x="0" y="60"/>
                    </a:cubicBezTo>
                    <a:cubicBezTo>
                      <a:pt x="25" y="60"/>
                      <a:pt x="25" y="60"/>
                      <a:pt x="25" y="60"/>
                    </a:cubicBezTo>
                    <a:cubicBezTo>
                      <a:pt x="25" y="38"/>
                      <a:pt x="25" y="38"/>
                      <a:pt x="25" y="38"/>
                    </a:cubicBezTo>
                    <a:cubicBezTo>
                      <a:pt x="25" y="13"/>
                      <a:pt x="40" y="0"/>
                      <a:pt x="62" y="0"/>
                    </a:cubicBezTo>
                    <a:cubicBezTo>
                      <a:pt x="84" y="0"/>
                      <a:pt x="84" y="0"/>
                      <a:pt x="84" y="0"/>
                    </a:cubicBezTo>
                    <a:lnTo>
                      <a:pt x="84" y="27"/>
                    </a:lnTo>
                    <a:close/>
                  </a:path>
                </a:pathLst>
              </a:custGeom>
              <a:grpFill/>
              <a:ln>
                <a:noFill/>
              </a:ln>
            </p:spPr>
            <p:txBody>
              <a:bodyPr vert="horz" wrap="square" lIns="91440" tIns="45720" rIns="91440" bIns="45720" numCol="1" anchor="t" anchorCtr="0" compatLnSpc="1"/>
              <a:lstStyle/>
              <a:p>
                <a:endParaRPr lang="en-US">
                  <a:latin typeface="Agency FB" panose="020B0503020202020204" pitchFamily="34" charset="0"/>
                </a:endParaRPr>
              </a:p>
            </p:txBody>
          </p:sp>
        </p:grpSp>
      </p:grpSp>
      <p:grpSp>
        <p:nvGrpSpPr>
          <p:cNvPr id="142" name="原创设计师QQ598969553      _15"/>
          <p:cNvGrpSpPr/>
          <p:nvPr/>
        </p:nvGrpSpPr>
        <p:grpSpPr>
          <a:xfrm>
            <a:off x="9095140" y="4246295"/>
            <a:ext cx="2181775" cy="1482664"/>
            <a:chOff x="9109468" y="4487595"/>
            <a:chExt cx="2181775" cy="1482664"/>
          </a:xfrm>
        </p:grpSpPr>
        <p:grpSp>
          <p:nvGrpSpPr>
            <p:cNvPr id="143" name="Group 26"/>
            <p:cNvGrpSpPr/>
            <p:nvPr/>
          </p:nvGrpSpPr>
          <p:grpSpPr>
            <a:xfrm>
              <a:off x="9109468" y="4487595"/>
              <a:ext cx="2181775" cy="991100"/>
              <a:chOff x="900753" y="4445391"/>
              <a:chExt cx="2181775" cy="991100"/>
            </a:xfrm>
          </p:grpSpPr>
          <p:sp>
            <p:nvSpPr>
              <p:cNvPr id="148" name="TextBox 27"/>
              <p:cNvSpPr txBox="1"/>
              <p:nvPr/>
            </p:nvSpPr>
            <p:spPr>
              <a:xfrm>
                <a:off x="1480925" y="4445391"/>
                <a:ext cx="1021433" cy="369332"/>
              </a:xfrm>
              <a:prstGeom prst="rect">
                <a:avLst/>
              </a:prstGeom>
              <a:noFill/>
            </p:spPr>
            <p:txBody>
              <a:bodyPr wrap="none" rtlCol="0">
                <a:spAutoFit/>
              </a:bodyPr>
              <a:lstStyle/>
              <a:p>
                <a:pPr algn="ctr"/>
                <a:r>
                  <a:rPr lang="en-US" b="1" dirty="0">
                    <a:solidFill>
                      <a:srgbClr val="E9462F"/>
                    </a:solidFill>
                    <a:latin typeface="Agency FB" panose="020B0503020202020204" pitchFamily="34" charset="0"/>
                  </a:rPr>
                  <a:t>Portfolio 4</a:t>
                </a:r>
                <a:endParaRPr lang="en-US" b="1" dirty="0">
                  <a:solidFill>
                    <a:srgbClr val="E9462F"/>
                  </a:solidFill>
                  <a:latin typeface="Agency FB" panose="020B0503020202020204" pitchFamily="34" charset="0"/>
                </a:endParaRPr>
              </a:p>
            </p:txBody>
          </p:sp>
          <p:sp>
            <p:nvSpPr>
              <p:cNvPr id="149" name="Rectangle 28"/>
              <p:cNvSpPr/>
              <p:nvPr/>
            </p:nvSpPr>
            <p:spPr>
              <a:xfrm>
                <a:off x="900753" y="4790160"/>
                <a:ext cx="2181775" cy="646331"/>
              </a:xfrm>
              <a:prstGeom prst="rect">
                <a:avLst/>
              </a:prstGeom>
            </p:spPr>
            <p:txBody>
              <a:bodyPr wrap="square">
                <a:spAutoFit/>
              </a:bodyPr>
              <a:lstStyle/>
              <a:p>
                <a:pPr algn="ctr"/>
                <a:r>
                  <a:rPr lang="en-US" sz="1200">
                    <a:solidFill>
                      <a:schemeClr val="tx1">
                        <a:lumMod val="50000"/>
                        <a:lumOff val="50000"/>
                      </a:schemeClr>
                    </a:solidFill>
                    <a:latin typeface="Agency FB" panose="020B0503020202020204" pitchFamily="34" charset="0"/>
                  </a:rPr>
                  <a:t>Lorem ipsum dolor sit amet, consectetuer adipiscing elit, sed diam nonummy</a:t>
                </a:r>
                <a:endParaRPr lang="en-US" sz="1200">
                  <a:latin typeface="Agency FB" panose="020B0503020202020204" pitchFamily="34" charset="0"/>
                </a:endParaRPr>
              </a:p>
            </p:txBody>
          </p:sp>
        </p:grpSp>
        <p:grpSp>
          <p:nvGrpSpPr>
            <p:cNvPr id="144" name="Group 41"/>
            <p:cNvGrpSpPr/>
            <p:nvPr/>
          </p:nvGrpSpPr>
          <p:grpSpPr>
            <a:xfrm>
              <a:off x="9645091" y="5676668"/>
              <a:ext cx="1110528" cy="293591"/>
              <a:chOff x="2838502" y="6023413"/>
              <a:chExt cx="1110528" cy="293591"/>
            </a:xfrm>
            <a:solidFill>
              <a:schemeClr val="bg1">
                <a:lumMod val="75000"/>
              </a:schemeClr>
            </a:solidFill>
          </p:grpSpPr>
          <p:sp>
            <p:nvSpPr>
              <p:cNvPr id="145" name="Freeform 63"/>
              <p:cNvSpPr/>
              <p:nvPr/>
            </p:nvSpPr>
            <p:spPr bwMode="auto">
              <a:xfrm>
                <a:off x="3179093" y="6023413"/>
                <a:ext cx="349905" cy="287885"/>
              </a:xfrm>
              <a:custGeom>
                <a:avLst/>
                <a:gdLst>
                  <a:gd name="T0" fmla="*/ 160 w 160"/>
                  <a:gd name="T1" fmla="*/ 16 h 131"/>
                  <a:gd name="T2" fmla="*/ 159 w 160"/>
                  <a:gd name="T3" fmla="*/ 16 h 131"/>
                  <a:gd name="T4" fmla="*/ 144 w 160"/>
                  <a:gd name="T5" fmla="*/ 20 h 131"/>
                  <a:gd name="T6" fmla="*/ 156 w 160"/>
                  <a:gd name="T7" fmla="*/ 4 h 131"/>
                  <a:gd name="T8" fmla="*/ 156 w 160"/>
                  <a:gd name="T9" fmla="*/ 3 h 131"/>
                  <a:gd name="T10" fmla="*/ 155 w 160"/>
                  <a:gd name="T11" fmla="*/ 3 h 131"/>
                  <a:gd name="T12" fmla="*/ 135 w 160"/>
                  <a:gd name="T13" fmla="*/ 11 h 131"/>
                  <a:gd name="T14" fmla="*/ 111 w 160"/>
                  <a:gd name="T15" fmla="*/ 0 h 131"/>
                  <a:gd name="T16" fmla="*/ 77 w 160"/>
                  <a:gd name="T17" fmla="*/ 34 h 131"/>
                  <a:gd name="T18" fmla="*/ 78 w 160"/>
                  <a:gd name="T19" fmla="*/ 40 h 131"/>
                  <a:gd name="T20" fmla="*/ 12 w 160"/>
                  <a:gd name="T21" fmla="*/ 7 h 131"/>
                  <a:gd name="T22" fmla="*/ 12 w 160"/>
                  <a:gd name="T23" fmla="*/ 6 h 131"/>
                  <a:gd name="T24" fmla="*/ 11 w 160"/>
                  <a:gd name="T25" fmla="*/ 7 h 131"/>
                  <a:gd name="T26" fmla="*/ 7 w 160"/>
                  <a:gd name="T27" fmla="*/ 23 h 131"/>
                  <a:gd name="T28" fmla="*/ 19 w 160"/>
                  <a:gd name="T29" fmla="*/ 50 h 131"/>
                  <a:gd name="T30" fmla="*/ 7 w 160"/>
                  <a:gd name="T31" fmla="*/ 46 h 131"/>
                  <a:gd name="T32" fmla="*/ 7 w 160"/>
                  <a:gd name="T33" fmla="*/ 46 h 131"/>
                  <a:gd name="T34" fmla="*/ 6 w 160"/>
                  <a:gd name="T35" fmla="*/ 47 h 131"/>
                  <a:gd name="T36" fmla="*/ 6 w 160"/>
                  <a:gd name="T37" fmla="*/ 47 h 131"/>
                  <a:gd name="T38" fmla="*/ 30 w 160"/>
                  <a:gd name="T39" fmla="*/ 79 h 131"/>
                  <a:gd name="T40" fmla="*/ 19 w 160"/>
                  <a:gd name="T41" fmla="*/ 79 h 131"/>
                  <a:gd name="T42" fmla="*/ 18 w 160"/>
                  <a:gd name="T43" fmla="*/ 79 h 131"/>
                  <a:gd name="T44" fmla="*/ 18 w 160"/>
                  <a:gd name="T45" fmla="*/ 80 h 131"/>
                  <a:gd name="T46" fmla="*/ 47 w 160"/>
                  <a:gd name="T47" fmla="*/ 103 h 131"/>
                  <a:gd name="T48" fmla="*/ 8 w 160"/>
                  <a:gd name="T49" fmla="*/ 115 h 131"/>
                  <a:gd name="T50" fmla="*/ 1 w 160"/>
                  <a:gd name="T51" fmla="*/ 115 h 131"/>
                  <a:gd name="T52" fmla="*/ 0 w 160"/>
                  <a:gd name="T53" fmla="*/ 115 h 131"/>
                  <a:gd name="T54" fmla="*/ 0 w 160"/>
                  <a:gd name="T55" fmla="*/ 116 h 131"/>
                  <a:gd name="T56" fmla="*/ 51 w 160"/>
                  <a:gd name="T57" fmla="*/ 131 h 131"/>
                  <a:gd name="T58" fmla="*/ 144 w 160"/>
                  <a:gd name="T59" fmla="*/ 38 h 131"/>
                  <a:gd name="T60" fmla="*/ 144 w 160"/>
                  <a:gd name="T61" fmla="*/ 34 h 131"/>
                  <a:gd name="T62" fmla="*/ 160 w 160"/>
                  <a:gd name="T63" fmla="*/ 17 h 131"/>
                  <a:gd name="T64" fmla="*/ 160 w 160"/>
                  <a:gd name="T65" fmla="*/ 1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0" h="131">
                    <a:moveTo>
                      <a:pt x="160" y="16"/>
                    </a:moveTo>
                    <a:cubicBezTo>
                      <a:pt x="160" y="16"/>
                      <a:pt x="160" y="16"/>
                      <a:pt x="159" y="16"/>
                    </a:cubicBezTo>
                    <a:cubicBezTo>
                      <a:pt x="154" y="18"/>
                      <a:pt x="149" y="19"/>
                      <a:pt x="144" y="20"/>
                    </a:cubicBezTo>
                    <a:cubicBezTo>
                      <a:pt x="150" y="16"/>
                      <a:pt x="154" y="10"/>
                      <a:pt x="156" y="4"/>
                    </a:cubicBezTo>
                    <a:cubicBezTo>
                      <a:pt x="156" y="3"/>
                      <a:pt x="156" y="3"/>
                      <a:pt x="156" y="3"/>
                    </a:cubicBezTo>
                    <a:cubicBezTo>
                      <a:pt x="155" y="3"/>
                      <a:pt x="155" y="3"/>
                      <a:pt x="155" y="3"/>
                    </a:cubicBezTo>
                    <a:cubicBezTo>
                      <a:pt x="149" y="7"/>
                      <a:pt x="142" y="9"/>
                      <a:pt x="135" y="11"/>
                    </a:cubicBezTo>
                    <a:cubicBezTo>
                      <a:pt x="128" y="4"/>
                      <a:pt x="120" y="0"/>
                      <a:pt x="111" y="0"/>
                    </a:cubicBezTo>
                    <a:cubicBezTo>
                      <a:pt x="92" y="0"/>
                      <a:pt x="77" y="15"/>
                      <a:pt x="77" y="34"/>
                    </a:cubicBezTo>
                    <a:cubicBezTo>
                      <a:pt x="77" y="36"/>
                      <a:pt x="77" y="38"/>
                      <a:pt x="78" y="40"/>
                    </a:cubicBezTo>
                    <a:cubicBezTo>
                      <a:pt x="52" y="39"/>
                      <a:pt x="29" y="26"/>
                      <a:pt x="12" y="7"/>
                    </a:cubicBezTo>
                    <a:cubicBezTo>
                      <a:pt x="12" y="6"/>
                      <a:pt x="12" y="6"/>
                      <a:pt x="12" y="6"/>
                    </a:cubicBezTo>
                    <a:cubicBezTo>
                      <a:pt x="11" y="6"/>
                      <a:pt x="11" y="6"/>
                      <a:pt x="11" y="7"/>
                    </a:cubicBezTo>
                    <a:cubicBezTo>
                      <a:pt x="8" y="12"/>
                      <a:pt x="7" y="18"/>
                      <a:pt x="7" y="23"/>
                    </a:cubicBezTo>
                    <a:cubicBezTo>
                      <a:pt x="7" y="34"/>
                      <a:pt x="11" y="43"/>
                      <a:pt x="19" y="50"/>
                    </a:cubicBezTo>
                    <a:cubicBezTo>
                      <a:pt x="15" y="49"/>
                      <a:pt x="11" y="48"/>
                      <a:pt x="7" y="46"/>
                    </a:cubicBezTo>
                    <a:cubicBezTo>
                      <a:pt x="7" y="46"/>
                      <a:pt x="7" y="46"/>
                      <a:pt x="7" y="46"/>
                    </a:cubicBezTo>
                    <a:cubicBezTo>
                      <a:pt x="6" y="46"/>
                      <a:pt x="6" y="46"/>
                      <a:pt x="6" y="47"/>
                    </a:cubicBezTo>
                    <a:cubicBezTo>
                      <a:pt x="6" y="47"/>
                      <a:pt x="6" y="47"/>
                      <a:pt x="6" y="47"/>
                    </a:cubicBezTo>
                    <a:cubicBezTo>
                      <a:pt x="6" y="62"/>
                      <a:pt x="16" y="75"/>
                      <a:pt x="30" y="79"/>
                    </a:cubicBezTo>
                    <a:cubicBezTo>
                      <a:pt x="26" y="79"/>
                      <a:pt x="22" y="79"/>
                      <a:pt x="19" y="79"/>
                    </a:cubicBezTo>
                    <a:cubicBezTo>
                      <a:pt x="18" y="79"/>
                      <a:pt x="18" y="79"/>
                      <a:pt x="18" y="79"/>
                    </a:cubicBezTo>
                    <a:cubicBezTo>
                      <a:pt x="18" y="79"/>
                      <a:pt x="18" y="79"/>
                      <a:pt x="18" y="80"/>
                    </a:cubicBezTo>
                    <a:cubicBezTo>
                      <a:pt x="22" y="93"/>
                      <a:pt x="33" y="102"/>
                      <a:pt x="47" y="103"/>
                    </a:cubicBezTo>
                    <a:cubicBezTo>
                      <a:pt x="36" y="111"/>
                      <a:pt x="22" y="115"/>
                      <a:pt x="8" y="115"/>
                    </a:cubicBezTo>
                    <a:cubicBezTo>
                      <a:pt x="6" y="115"/>
                      <a:pt x="3" y="115"/>
                      <a:pt x="1" y="115"/>
                    </a:cubicBezTo>
                    <a:cubicBezTo>
                      <a:pt x="0" y="115"/>
                      <a:pt x="0" y="115"/>
                      <a:pt x="0" y="115"/>
                    </a:cubicBezTo>
                    <a:cubicBezTo>
                      <a:pt x="0" y="116"/>
                      <a:pt x="0" y="116"/>
                      <a:pt x="0" y="116"/>
                    </a:cubicBezTo>
                    <a:cubicBezTo>
                      <a:pt x="15" y="126"/>
                      <a:pt x="33" y="131"/>
                      <a:pt x="51" y="131"/>
                    </a:cubicBezTo>
                    <a:cubicBezTo>
                      <a:pt x="109" y="131"/>
                      <a:pt x="144" y="83"/>
                      <a:pt x="144" y="38"/>
                    </a:cubicBezTo>
                    <a:cubicBezTo>
                      <a:pt x="144" y="36"/>
                      <a:pt x="144" y="35"/>
                      <a:pt x="144" y="34"/>
                    </a:cubicBezTo>
                    <a:cubicBezTo>
                      <a:pt x="150" y="29"/>
                      <a:pt x="156" y="23"/>
                      <a:pt x="160" y="17"/>
                    </a:cubicBezTo>
                    <a:cubicBezTo>
                      <a:pt x="160" y="17"/>
                      <a:pt x="160" y="16"/>
                      <a:pt x="160" y="16"/>
                    </a:cubicBezTo>
                    <a:close/>
                  </a:path>
                </a:pathLst>
              </a:custGeom>
              <a:grpFill/>
              <a:ln>
                <a:noFill/>
              </a:ln>
            </p:spPr>
            <p:txBody>
              <a:bodyPr vert="horz" wrap="square" lIns="91440" tIns="45720" rIns="91440" bIns="45720" numCol="1" anchor="t" anchorCtr="0" compatLnSpc="1"/>
              <a:lstStyle/>
              <a:p>
                <a:endParaRPr lang="en-US">
                  <a:latin typeface="Agency FB" panose="020B0503020202020204" pitchFamily="34" charset="0"/>
                </a:endParaRPr>
              </a:p>
            </p:txBody>
          </p:sp>
          <p:sp>
            <p:nvSpPr>
              <p:cNvPr id="146" name="Freeform 21"/>
              <p:cNvSpPr/>
              <p:nvPr/>
            </p:nvSpPr>
            <p:spPr bwMode="auto">
              <a:xfrm>
                <a:off x="3721171" y="6023413"/>
                <a:ext cx="227859" cy="287885"/>
              </a:xfrm>
              <a:custGeom>
                <a:avLst/>
                <a:gdLst>
                  <a:gd name="T0" fmla="*/ 129 w 323"/>
                  <a:gd name="T1" fmla="*/ 272 h 408"/>
                  <a:gd name="T2" fmla="*/ 68 w 323"/>
                  <a:gd name="T3" fmla="*/ 408 h 408"/>
                  <a:gd name="T4" fmla="*/ 98 w 323"/>
                  <a:gd name="T5" fmla="*/ 196 h 408"/>
                  <a:gd name="T6" fmla="*/ 149 w 323"/>
                  <a:gd name="T7" fmla="*/ 99 h 408"/>
                  <a:gd name="T8" fmla="*/ 172 w 323"/>
                  <a:gd name="T9" fmla="*/ 257 h 408"/>
                  <a:gd name="T10" fmla="*/ 234 w 323"/>
                  <a:gd name="T11" fmla="*/ 73 h 408"/>
                  <a:gd name="T12" fmla="*/ 47 w 323"/>
                  <a:gd name="T13" fmla="*/ 173 h 408"/>
                  <a:gd name="T14" fmla="*/ 57 w 323"/>
                  <a:gd name="T15" fmla="*/ 239 h 408"/>
                  <a:gd name="T16" fmla="*/ 1 w 323"/>
                  <a:gd name="T17" fmla="*/ 147 h 408"/>
                  <a:gd name="T18" fmla="*/ 137 w 323"/>
                  <a:gd name="T19" fmla="*/ 9 h 408"/>
                  <a:gd name="T20" fmla="*/ 310 w 323"/>
                  <a:gd name="T21" fmla="*/ 119 h 408"/>
                  <a:gd name="T22" fmla="*/ 183 w 323"/>
                  <a:gd name="T23" fmla="*/ 298 h 408"/>
                  <a:gd name="T24" fmla="*/ 129 w 323"/>
                  <a:gd name="T25" fmla="*/ 27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grpFill/>
              <a:ln>
                <a:noFill/>
              </a:ln>
            </p:spPr>
            <p:txBody>
              <a:bodyPr vert="horz" wrap="square" lIns="121920" tIns="60960" rIns="121920" bIns="60960" numCol="1" anchor="t" anchorCtr="0" compatLnSpc="1"/>
              <a:lstStyle/>
              <a:p>
                <a:endParaRPr lang="en-US" sz="2400" dirty="0">
                  <a:latin typeface="Agency FB" panose="020B0503020202020204" pitchFamily="34" charset="0"/>
                </a:endParaRPr>
              </a:p>
            </p:txBody>
          </p:sp>
          <p:sp>
            <p:nvSpPr>
              <p:cNvPr id="147" name="Freeform 62"/>
              <p:cNvSpPr/>
              <p:nvPr/>
            </p:nvSpPr>
            <p:spPr bwMode="auto">
              <a:xfrm>
                <a:off x="2838502" y="6029119"/>
                <a:ext cx="148418" cy="287885"/>
              </a:xfrm>
              <a:custGeom>
                <a:avLst/>
                <a:gdLst>
                  <a:gd name="T0" fmla="*/ 84 w 84"/>
                  <a:gd name="T1" fmla="*/ 27 h 163"/>
                  <a:gd name="T2" fmla="*/ 69 w 84"/>
                  <a:gd name="T3" fmla="*/ 27 h 163"/>
                  <a:gd name="T4" fmla="*/ 54 w 84"/>
                  <a:gd name="T5" fmla="*/ 41 h 163"/>
                  <a:gd name="T6" fmla="*/ 54 w 84"/>
                  <a:gd name="T7" fmla="*/ 60 h 163"/>
                  <a:gd name="T8" fmla="*/ 83 w 84"/>
                  <a:gd name="T9" fmla="*/ 60 h 163"/>
                  <a:gd name="T10" fmla="*/ 83 w 84"/>
                  <a:gd name="T11" fmla="*/ 88 h 163"/>
                  <a:gd name="T12" fmla="*/ 54 w 84"/>
                  <a:gd name="T13" fmla="*/ 88 h 163"/>
                  <a:gd name="T14" fmla="*/ 54 w 84"/>
                  <a:gd name="T15" fmla="*/ 163 h 163"/>
                  <a:gd name="T16" fmla="*/ 25 w 84"/>
                  <a:gd name="T17" fmla="*/ 163 h 163"/>
                  <a:gd name="T18" fmla="*/ 25 w 84"/>
                  <a:gd name="T19" fmla="*/ 88 h 163"/>
                  <a:gd name="T20" fmla="*/ 0 w 84"/>
                  <a:gd name="T21" fmla="*/ 88 h 163"/>
                  <a:gd name="T22" fmla="*/ 0 w 84"/>
                  <a:gd name="T23" fmla="*/ 60 h 163"/>
                  <a:gd name="T24" fmla="*/ 25 w 84"/>
                  <a:gd name="T25" fmla="*/ 60 h 163"/>
                  <a:gd name="T26" fmla="*/ 25 w 84"/>
                  <a:gd name="T27" fmla="*/ 38 h 163"/>
                  <a:gd name="T28" fmla="*/ 62 w 84"/>
                  <a:gd name="T29" fmla="*/ 0 h 163"/>
                  <a:gd name="T30" fmla="*/ 84 w 84"/>
                  <a:gd name="T31" fmla="*/ 0 h 163"/>
                  <a:gd name="T32" fmla="*/ 84 w 84"/>
                  <a:gd name="T33" fmla="*/ 2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 h="163">
                    <a:moveTo>
                      <a:pt x="84" y="27"/>
                    </a:moveTo>
                    <a:cubicBezTo>
                      <a:pt x="69" y="27"/>
                      <a:pt x="69" y="27"/>
                      <a:pt x="69" y="27"/>
                    </a:cubicBezTo>
                    <a:cubicBezTo>
                      <a:pt x="57" y="27"/>
                      <a:pt x="54" y="33"/>
                      <a:pt x="54" y="41"/>
                    </a:cubicBezTo>
                    <a:cubicBezTo>
                      <a:pt x="54" y="60"/>
                      <a:pt x="54" y="60"/>
                      <a:pt x="54" y="60"/>
                    </a:cubicBezTo>
                    <a:cubicBezTo>
                      <a:pt x="83" y="60"/>
                      <a:pt x="83" y="60"/>
                      <a:pt x="83" y="60"/>
                    </a:cubicBezTo>
                    <a:cubicBezTo>
                      <a:pt x="83" y="88"/>
                      <a:pt x="83" y="88"/>
                      <a:pt x="83" y="88"/>
                    </a:cubicBezTo>
                    <a:cubicBezTo>
                      <a:pt x="54" y="88"/>
                      <a:pt x="54" y="88"/>
                      <a:pt x="54" y="88"/>
                    </a:cubicBezTo>
                    <a:cubicBezTo>
                      <a:pt x="54" y="163"/>
                      <a:pt x="54" y="163"/>
                      <a:pt x="54" y="163"/>
                    </a:cubicBezTo>
                    <a:cubicBezTo>
                      <a:pt x="25" y="163"/>
                      <a:pt x="25" y="163"/>
                      <a:pt x="25" y="163"/>
                    </a:cubicBezTo>
                    <a:cubicBezTo>
                      <a:pt x="25" y="88"/>
                      <a:pt x="25" y="88"/>
                      <a:pt x="25" y="88"/>
                    </a:cubicBezTo>
                    <a:cubicBezTo>
                      <a:pt x="0" y="88"/>
                      <a:pt x="0" y="88"/>
                      <a:pt x="0" y="88"/>
                    </a:cubicBezTo>
                    <a:cubicBezTo>
                      <a:pt x="0" y="60"/>
                      <a:pt x="0" y="60"/>
                      <a:pt x="0" y="60"/>
                    </a:cubicBezTo>
                    <a:cubicBezTo>
                      <a:pt x="25" y="60"/>
                      <a:pt x="25" y="60"/>
                      <a:pt x="25" y="60"/>
                    </a:cubicBezTo>
                    <a:cubicBezTo>
                      <a:pt x="25" y="38"/>
                      <a:pt x="25" y="38"/>
                      <a:pt x="25" y="38"/>
                    </a:cubicBezTo>
                    <a:cubicBezTo>
                      <a:pt x="25" y="13"/>
                      <a:pt x="40" y="0"/>
                      <a:pt x="62" y="0"/>
                    </a:cubicBezTo>
                    <a:cubicBezTo>
                      <a:pt x="84" y="0"/>
                      <a:pt x="84" y="0"/>
                      <a:pt x="84" y="0"/>
                    </a:cubicBezTo>
                    <a:lnTo>
                      <a:pt x="84" y="27"/>
                    </a:lnTo>
                    <a:close/>
                  </a:path>
                </a:pathLst>
              </a:custGeom>
              <a:grpFill/>
              <a:ln>
                <a:noFill/>
              </a:ln>
            </p:spPr>
            <p:txBody>
              <a:bodyPr vert="horz" wrap="square" lIns="91440" tIns="45720" rIns="91440" bIns="45720" numCol="1" anchor="t" anchorCtr="0" compatLnSpc="1"/>
              <a:lstStyle/>
              <a:p>
                <a:endParaRPr lang="en-US">
                  <a:latin typeface="Agency FB" panose="020B0503020202020204" pitchFamily="34" charset="0"/>
                </a:endParaRPr>
              </a:p>
            </p:txBody>
          </p:sp>
        </p:gr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fade">
                                      <p:cBhvr>
                                        <p:cTn id="7" dur="1000"/>
                                        <p:tgtEl>
                                          <p:spTgt spid="63"/>
                                        </p:tgtEl>
                                      </p:cBhvr>
                                    </p:animEffect>
                                    <p:anim calcmode="lin" valueType="num">
                                      <p:cBhvr>
                                        <p:cTn id="8" dur="1000" fill="hold"/>
                                        <p:tgtEl>
                                          <p:spTgt spid="63"/>
                                        </p:tgtEl>
                                        <p:attrNameLst>
                                          <p:attrName>ppt_x</p:attrName>
                                        </p:attrNameLst>
                                      </p:cBhvr>
                                      <p:tavLst>
                                        <p:tav tm="0">
                                          <p:val>
                                            <p:strVal val="#ppt_x"/>
                                          </p:val>
                                        </p:tav>
                                        <p:tav tm="100000">
                                          <p:val>
                                            <p:strVal val="#ppt_x"/>
                                          </p:val>
                                        </p:tav>
                                      </p:tavLst>
                                    </p:anim>
                                    <p:anim calcmode="lin" valueType="num">
                                      <p:cBhvr>
                                        <p:cTn id="9" dur="900" decel="100000" fill="hold"/>
                                        <p:tgtEl>
                                          <p:spTgt spid="6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3"/>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53" presetClass="entr" presetSubtype="16" fill="hold" nodeType="afterEffect">
                                  <p:stCondLst>
                                    <p:cond delay="0"/>
                                  </p:stCondLst>
                                  <p:childTnLst>
                                    <p:set>
                                      <p:cBhvr>
                                        <p:cTn id="13" dur="1" fill="hold">
                                          <p:stCondLst>
                                            <p:cond delay="0"/>
                                          </p:stCondLst>
                                        </p:cTn>
                                        <p:tgtEl>
                                          <p:spTgt spid="106"/>
                                        </p:tgtEl>
                                        <p:attrNameLst>
                                          <p:attrName>style.visibility</p:attrName>
                                        </p:attrNameLst>
                                      </p:cBhvr>
                                      <p:to>
                                        <p:strVal val="visible"/>
                                      </p:to>
                                    </p:set>
                                    <p:anim calcmode="lin" valueType="num">
                                      <p:cBhvr>
                                        <p:cTn id="14" dur="500" fill="hold"/>
                                        <p:tgtEl>
                                          <p:spTgt spid="106"/>
                                        </p:tgtEl>
                                        <p:attrNameLst>
                                          <p:attrName>ppt_w</p:attrName>
                                        </p:attrNameLst>
                                      </p:cBhvr>
                                      <p:tavLst>
                                        <p:tav tm="0">
                                          <p:val>
                                            <p:fltVal val="0"/>
                                          </p:val>
                                        </p:tav>
                                        <p:tav tm="100000">
                                          <p:val>
                                            <p:strVal val="#ppt_w"/>
                                          </p:val>
                                        </p:tav>
                                      </p:tavLst>
                                    </p:anim>
                                    <p:anim calcmode="lin" valueType="num">
                                      <p:cBhvr>
                                        <p:cTn id="15" dur="500" fill="hold"/>
                                        <p:tgtEl>
                                          <p:spTgt spid="106"/>
                                        </p:tgtEl>
                                        <p:attrNameLst>
                                          <p:attrName>ppt_h</p:attrName>
                                        </p:attrNameLst>
                                      </p:cBhvr>
                                      <p:tavLst>
                                        <p:tav tm="0">
                                          <p:val>
                                            <p:fltVal val="0"/>
                                          </p:val>
                                        </p:tav>
                                        <p:tav tm="100000">
                                          <p:val>
                                            <p:strVal val="#ppt_h"/>
                                          </p:val>
                                        </p:tav>
                                      </p:tavLst>
                                    </p:anim>
                                    <p:animEffect transition="in" filter="fade">
                                      <p:cBhvr>
                                        <p:cTn id="16" dur="500"/>
                                        <p:tgtEl>
                                          <p:spTgt spid="106"/>
                                        </p:tgtEl>
                                      </p:cBhvr>
                                    </p:animEffect>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118"/>
                                        </p:tgtEl>
                                        <p:attrNameLst>
                                          <p:attrName>style.visibility</p:attrName>
                                        </p:attrNameLst>
                                      </p:cBhvr>
                                      <p:to>
                                        <p:strVal val="visible"/>
                                      </p:to>
                                    </p:set>
                                    <p:animEffect transition="in" filter="fade">
                                      <p:cBhvr>
                                        <p:cTn id="20" dur="1000"/>
                                        <p:tgtEl>
                                          <p:spTgt spid="118"/>
                                        </p:tgtEl>
                                      </p:cBhvr>
                                    </p:animEffect>
                                    <p:anim calcmode="lin" valueType="num">
                                      <p:cBhvr>
                                        <p:cTn id="21" dur="1000" fill="hold"/>
                                        <p:tgtEl>
                                          <p:spTgt spid="118"/>
                                        </p:tgtEl>
                                        <p:attrNameLst>
                                          <p:attrName>ppt_x</p:attrName>
                                        </p:attrNameLst>
                                      </p:cBhvr>
                                      <p:tavLst>
                                        <p:tav tm="0">
                                          <p:val>
                                            <p:strVal val="#ppt_x"/>
                                          </p:val>
                                        </p:tav>
                                        <p:tav tm="100000">
                                          <p:val>
                                            <p:strVal val="#ppt_x"/>
                                          </p:val>
                                        </p:tav>
                                      </p:tavLst>
                                    </p:anim>
                                    <p:anim calcmode="lin" valueType="num">
                                      <p:cBhvr>
                                        <p:cTn id="22" dur="1000" fill="hold"/>
                                        <p:tgtEl>
                                          <p:spTgt spid="118"/>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37" presetClass="entr" presetSubtype="0" fill="hold" grpId="0" nodeType="after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fade">
                                      <p:cBhvr>
                                        <p:cTn id="26" dur="1000"/>
                                        <p:tgtEl>
                                          <p:spTgt spid="64"/>
                                        </p:tgtEl>
                                      </p:cBhvr>
                                    </p:animEffect>
                                    <p:anim calcmode="lin" valueType="num">
                                      <p:cBhvr>
                                        <p:cTn id="27" dur="1000" fill="hold"/>
                                        <p:tgtEl>
                                          <p:spTgt spid="64"/>
                                        </p:tgtEl>
                                        <p:attrNameLst>
                                          <p:attrName>ppt_x</p:attrName>
                                        </p:attrNameLst>
                                      </p:cBhvr>
                                      <p:tavLst>
                                        <p:tav tm="0">
                                          <p:val>
                                            <p:strVal val="#ppt_x"/>
                                          </p:val>
                                        </p:tav>
                                        <p:tav tm="100000">
                                          <p:val>
                                            <p:strVal val="#ppt_x"/>
                                          </p:val>
                                        </p:tav>
                                      </p:tavLst>
                                    </p:anim>
                                    <p:anim calcmode="lin" valueType="num">
                                      <p:cBhvr>
                                        <p:cTn id="28" dur="900" decel="100000" fill="hold"/>
                                        <p:tgtEl>
                                          <p:spTgt spid="64"/>
                                        </p:tgtEl>
                                        <p:attrNameLst>
                                          <p:attrName>ppt_y</p:attrName>
                                        </p:attrNameLst>
                                      </p:cBhvr>
                                      <p:tavLst>
                                        <p:tav tm="0">
                                          <p:val>
                                            <p:strVal val="#ppt_y+1"/>
                                          </p:val>
                                        </p:tav>
                                        <p:tav tm="100000">
                                          <p:val>
                                            <p:strVal val="#ppt_y-.03"/>
                                          </p:val>
                                        </p:tav>
                                      </p:tavLst>
                                    </p:anim>
                                    <p:anim calcmode="lin" valueType="num">
                                      <p:cBhvr>
                                        <p:cTn id="29" dur="100" accel="100000" fill="hold">
                                          <p:stCondLst>
                                            <p:cond delay="900"/>
                                          </p:stCondLst>
                                        </p:cTn>
                                        <p:tgtEl>
                                          <p:spTgt spid="64"/>
                                        </p:tgtEl>
                                        <p:attrNameLst>
                                          <p:attrName>ppt_y</p:attrName>
                                        </p:attrNameLst>
                                      </p:cBhvr>
                                      <p:tavLst>
                                        <p:tav tm="0">
                                          <p:val>
                                            <p:strVal val="#ppt_y-.03"/>
                                          </p:val>
                                        </p:tav>
                                        <p:tav tm="100000">
                                          <p:val>
                                            <p:strVal val="#ppt_y"/>
                                          </p:val>
                                        </p:tav>
                                      </p:tavLst>
                                    </p:anim>
                                  </p:childTnLst>
                                </p:cTn>
                              </p:par>
                            </p:childTnLst>
                          </p:cTn>
                        </p:par>
                        <p:par>
                          <p:cTn id="30" fill="hold">
                            <p:stCondLst>
                              <p:cond delay="3500"/>
                            </p:stCondLst>
                            <p:childTnLst>
                              <p:par>
                                <p:cTn id="31" presetID="53" presetClass="entr" presetSubtype="16" fill="hold" nodeType="afterEffect">
                                  <p:stCondLst>
                                    <p:cond delay="0"/>
                                  </p:stCondLst>
                                  <p:childTnLst>
                                    <p:set>
                                      <p:cBhvr>
                                        <p:cTn id="32" dur="1" fill="hold">
                                          <p:stCondLst>
                                            <p:cond delay="0"/>
                                          </p:stCondLst>
                                        </p:cTn>
                                        <p:tgtEl>
                                          <p:spTgt spid="112"/>
                                        </p:tgtEl>
                                        <p:attrNameLst>
                                          <p:attrName>style.visibility</p:attrName>
                                        </p:attrNameLst>
                                      </p:cBhvr>
                                      <p:to>
                                        <p:strVal val="visible"/>
                                      </p:to>
                                    </p:set>
                                    <p:anim calcmode="lin" valueType="num">
                                      <p:cBhvr>
                                        <p:cTn id="33" dur="500" fill="hold"/>
                                        <p:tgtEl>
                                          <p:spTgt spid="112"/>
                                        </p:tgtEl>
                                        <p:attrNameLst>
                                          <p:attrName>ppt_w</p:attrName>
                                        </p:attrNameLst>
                                      </p:cBhvr>
                                      <p:tavLst>
                                        <p:tav tm="0">
                                          <p:val>
                                            <p:fltVal val="0"/>
                                          </p:val>
                                        </p:tav>
                                        <p:tav tm="100000">
                                          <p:val>
                                            <p:strVal val="#ppt_w"/>
                                          </p:val>
                                        </p:tav>
                                      </p:tavLst>
                                    </p:anim>
                                    <p:anim calcmode="lin" valueType="num">
                                      <p:cBhvr>
                                        <p:cTn id="34" dur="500" fill="hold"/>
                                        <p:tgtEl>
                                          <p:spTgt spid="112"/>
                                        </p:tgtEl>
                                        <p:attrNameLst>
                                          <p:attrName>ppt_h</p:attrName>
                                        </p:attrNameLst>
                                      </p:cBhvr>
                                      <p:tavLst>
                                        <p:tav tm="0">
                                          <p:val>
                                            <p:fltVal val="0"/>
                                          </p:val>
                                        </p:tav>
                                        <p:tav tm="100000">
                                          <p:val>
                                            <p:strVal val="#ppt_h"/>
                                          </p:val>
                                        </p:tav>
                                      </p:tavLst>
                                    </p:anim>
                                    <p:animEffect transition="in" filter="fade">
                                      <p:cBhvr>
                                        <p:cTn id="35" dur="500"/>
                                        <p:tgtEl>
                                          <p:spTgt spid="112"/>
                                        </p:tgtEl>
                                      </p:cBhvr>
                                    </p:animEffect>
                                  </p:childTnLst>
                                </p:cTn>
                              </p:par>
                            </p:childTnLst>
                          </p:cTn>
                        </p:par>
                        <p:par>
                          <p:cTn id="36" fill="hold">
                            <p:stCondLst>
                              <p:cond delay="4000"/>
                            </p:stCondLst>
                            <p:childTnLst>
                              <p:par>
                                <p:cTn id="37" presetID="42" presetClass="entr" presetSubtype="0" fill="hold" nodeType="afterEffect">
                                  <p:stCondLst>
                                    <p:cond delay="0"/>
                                  </p:stCondLst>
                                  <p:childTnLst>
                                    <p:set>
                                      <p:cBhvr>
                                        <p:cTn id="38" dur="1" fill="hold">
                                          <p:stCondLst>
                                            <p:cond delay="0"/>
                                          </p:stCondLst>
                                        </p:cTn>
                                        <p:tgtEl>
                                          <p:spTgt spid="126"/>
                                        </p:tgtEl>
                                        <p:attrNameLst>
                                          <p:attrName>style.visibility</p:attrName>
                                        </p:attrNameLst>
                                      </p:cBhvr>
                                      <p:to>
                                        <p:strVal val="visible"/>
                                      </p:to>
                                    </p:set>
                                    <p:animEffect transition="in" filter="fade">
                                      <p:cBhvr>
                                        <p:cTn id="39" dur="1000"/>
                                        <p:tgtEl>
                                          <p:spTgt spid="126"/>
                                        </p:tgtEl>
                                      </p:cBhvr>
                                    </p:animEffect>
                                    <p:anim calcmode="lin" valueType="num">
                                      <p:cBhvr>
                                        <p:cTn id="40" dur="1000" fill="hold"/>
                                        <p:tgtEl>
                                          <p:spTgt spid="126"/>
                                        </p:tgtEl>
                                        <p:attrNameLst>
                                          <p:attrName>ppt_x</p:attrName>
                                        </p:attrNameLst>
                                      </p:cBhvr>
                                      <p:tavLst>
                                        <p:tav tm="0">
                                          <p:val>
                                            <p:strVal val="#ppt_x"/>
                                          </p:val>
                                        </p:tav>
                                        <p:tav tm="100000">
                                          <p:val>
                                            <p:strVal val="#ppt_x"/>
                                          </p:val>
                                        </p:tav>
                                      </p:tavLst>
                                    </p:anim>
                                    <p:anim calcmode="lin" valueType="num">
                                      <p:cBhvr>
                                        <p:cTn id="41" dur="1000" fill="hold"/>
                                        <p:tgtEl>
                                          <p:spTgt spid="126"/>
                                        </p:tgtEl>
                                        <p:attrNameLst>
                                          <p:attrName>ppt_y</p:attrName>
                                        </p:attrNameLst>
                                      </p:cBhvr>
                                      <p:tavLst>
                                        <p:tav tm="0">
                                          <p:val>
                                            <p:strVal val="#ppt_y+.1"/>
                                          </p:val>
                                        </p:tav>
                                        <p:tav tm="100000">
                                          <p:val>
                                            <p:strVal val="#ppt_y"/>
                                          </p:val>
                                        </p:tav>
                                      </p:tavLst>
                                    </p:anim>
                                  </p:childTnLst>
                                </p:cTn>
                              </p:par>
                            </p:childTnLst>
                          </p:cTn>
                        </p:par>
                        <p:par>
                          <p:cTn id="42" fill="hold">
                            <p:stCondLst>
                              <p:cond delay="5000"/>
                            </p:stCondLst>
                            <p:childTnLst>
                              <p:par>
                                <p:cTn id="43" presetID="37" presetClass="entr" presetSubtype="0" fill="hold" grpId="0" nodeType="afterEffect">
                                  <p:stCondLst>
                                    <p:cond delay="0"/>
                                  </p:stCondLst>
                                  <p:childTnLst>
                                    <p:set>
                                      <p:cBhvr>
                                        <p:cTn id="44" dur="1" fill="hold">
                                          <p:stCondLst>
                                            <p:cond delay="0"/>
                                          </p:stCondLst>
                                        </p:cTn>
                                        <p:tgtEl>
                                          <p:spTgt spid="65"/>
                                        </p:tgtEl>
                                        <p:attrNameLst>
                                          <p:attrName>style.visibility</p:attrName>
                                        </p:attrNameLst>
                                      </p:cBhvr>
                                      <p:to>
                                        <p:strVal val="visible"/>
                                      </p:to>
                                    </p:set>
                                    <p:animEffect transition="in" filter="fade">
                                      <p:cBhvr>
                                        <p:cTn id="45" dur="1000"/>
                                        <p:tgtEl>
                                          <p:spTgt spid="65"/>
                                        </p:tgtEl>
                                      </p:cBhvr>
                                    </p:animEffect>
                                    <p:anim calcmode="lin" valueType="num">
                                      <p:cBhvr>
                                        <p:cTn id="46" dur="1000" fill="hold"/>
                                        <p:tgtEl>
                                          <p:spTgt spid="65"/>
                                        </p:tgtEl>
                                        <p:attrNameLst>
                                          <p:attrName>ppt_x</p:attrName>
                                        </p:attrNameLst>
                                      </p:cBhvr>
                                      <p:tavLst>
                                        <p:tav tm="0">
                                          <p:val>
                                            <p:strVal val="#ppt_x"/>
                                          </p:val>
                                        </p:tav>
                                        <p:tav tm="100000">
                                          <p:val>
                                            <p:strVal val="#ppt_x"/>
                                          </p:val>
                                        </p:tav>
                                      </p:tavLst>
                                    </p:anim>
                                    <p:anim calcmode="lin" valueType="num">
                                      <p:cBhvr>
                                        <p:cTn id="47" dur="900" decel="100000" fill="hold"/>
                                        <p:tgtEl>
                                          <p:spTgt spid="65"/>
                                        </p:tgtEl>
                                        <p:attrNameLst>
                                          <p:attrName>ppt_y</p:attrName>
                                        </p:attrNameLst>
                                      </p:cBhvr>
                                      <p:tavLst>
                                        <p:tav tm="0">
                                          <p:val>
                                            <p:strVal val="#ppt_y+1"/>
                                          </p:val>
                                        </p:tav>
                                        <p:tav tm="100000">
                                          <p:val>
                                            <p:strVal val="#ppt_y-.03"/>
                                          </p:val>
                                        </p:tav>
                                      </p:tavLst>
                                    </p:anim>
                                    <p:anim calcmode="lin" valueType="num">
                                      <p:cBhvr>
                                        <p:cTn id="48" dur="100" accel="100000" fill="hold">
                                          <p:stCondLst>
                                            <p:cond delay="900"/>
                                          </p:stCondLst>
                                        </p:cTn>
                                        <p:tgtEl>
                                          <p:spTgt spid="65"/>
                                        </p:tgtEl>
                                        <p:attrNameLst>
                                          <p:attrName>ppt_y</p:attrName>
                                        </p:attrNameLst>
                                      </p:cBhvr>
                                      <p:tavLst>
                                        <p:tav tm="0">
                                          <p:val>
                                            <p:strVal val="#ppt_y-.03"/>
                                          </p:val>
                                        </p:tav>
                                        <p:tav tm="100000">
                                          <p:val>
                                            <p:strVal val="#ppt_y"/>
                                          </p:val>
                                        </p:tav>
                                      </p:tavLst>
                                    </p:anim>
                                  </p:childTnLst>
                                </p:cTn>
                              </p:par>
                            </p:childTnLst>
                          </p:cTn>
                        </p:par>
                        <p:par>
                          <p:cTn id="49" fill="hold">
                            <p:stCondLst>
                              <p:cond delay="6000"/>
                            </p:stCondLst>
                            <p:childTnLst>
                              <p:par>
                                <p:cTn id="50" presetID="53" presetClass="entr" presetSubtype="16" fill="hold" nodeType="afterEffect">
                                  <p:stCondLst>
                                    <p:cond delay="0"/>
                                  </p:stCondLst>
                                  <p:childTnLst>
                                    <p:set>
                                      <p:cBhvr>
                                        <p:cTn id="51" dur="1" fill="hold">
                                          <p:stCondLst>
                                            <p:cond delay="0"/>
                                          </p:stCondLst>
                                        </p:cTn>
                                        <p:tgtEl>
                                          <p:spTgt spid="109"/>
                                        </p:tgtEl>
                                        <p:attrNameLst>
                                          <p:attrName>style.visibility</p:attrName>
                                        </p:attrNameLst>
                                      </p:cBhvr>
                                      <p:to>
                                        <p:strVal val="visible"/>
                                      </p:to>
                                    </p:set>
                                    <p:anim calcmode="lin" valueType="num">
                                      <p:cBhvr>
                                        <p:cTn id="52" dur="500" fill="hold"/>
                                        <p:tgtEl>
                                          <p:spTgt spid="109"/>
                                        </p:tgtEl>
                                        <p:attrNameLst>
                                          <p:attrName>ppt_w</p:attrName>
                                        </p:attrNameLst>
                                      </p:cBhvr>
                                      <p:tavLst>
                                        <p:tav tm="0">
                                          <p:val>
                                            <p:fltVal val="0"/>
                                          </p:val>
                                        </p:tav>
                                        <p:tav tm="100000">
                                          <p:val>
                                            <p:strVal val="#ppt_w"/>
                                          </p:val>
                                        </p:tav>
                                      </p:tavLst>
                                    </p:anim>
                                    <p:anim calcmode="lin" valueType="num">
                                      <p:cBhvr>
                                        <p:cTn id="53" dur="500" fill="hold"/>
                                        <p:tgtEl>
                                          <p:spTgt spid="109"/>
                                        </p:tgtEl>
                                        <p:attrNameLst>
                                          <p:attrName>ppt_h</p:attrName>
                                        </p:attrNameLst>
                                      </p:cBhvr>
                                      <p:tavLst>
                                        <p:tav tm="0">
                                          <p:val>
                                            <p:fltVal val="0"/>
                                          </p:val>
                                        </p:tav>
                                        <p:tav tm="100000">
                                          <p:val>
                                            <p:strVal val="#ppt_h"/>
                                          </p:val>
                                        </p:tav>
                                      </p:tavLst>
                                    </p:anim>
                                    <p:animEffect transition="in" filter="fade">
                                      <p:cBhvr>
                                        <p:cTn id="54" dur="500"/>
                                        <p:tgtEl>
                                          <p:spTgt spid="109"/>
                                        </p:tgtEl>
                                      </p:cBhvr>
                                    </p:animEffect>
                                  </p:childTnLst>
                                </p:cTn>
                              </p:par>
                            </p:childTnLst>
                          </p:cTn>
                        </p:par>
                        <p:par>
                          <p:cTn id="55" fill="hold">
                            <p:stCondLst>
                              <p:cond delay="6500"/>
                            </p:stCondLst>
                            <p:childTnLst>
                              <p:par>
                                <p:cTn id="56" presetID="42" presetClass="entr" presetSubtype="0" fill="hold" nodeType="afterEffect">
                                  <p:stCondLst>
                                    <p:cond delay="0"/>
                                  </p:stCondLst>
                                  <p:childTnLst>
                                    <p:set>
                                      <p:cBhvr>
                                        <p:cTn id="57" dur="1" fill="hold">
                                          <p:stCondLst>
                                            <p:cond delay="0"/>
                                          </p:stCondLst>
                                        </p:cTn>
                                        <p:tgtEl>
                                          <p:spTgt spid="134"/>
                                        </p:tgtEl>
                                        <p:attrNameLst>
                                          <p:attrName>style.visibility</p:attrName>
                                        </p:attrNameLst>
                                      </p:cBhvr>
                                      <p:to>
                                        <p:strVal val="visible"/>
                                      </p:to>
                                    </p:set>
                                    <p:animEffect transition="in" filter="fade">
                                      <p:cBhvr>
                                        <p:cTn id="58" dur="1000"/>
                                        <p:tgtEl>
                                          <p:spTgt spid="134"/>
                                        </p:tgtEl>
                                      </p:cBhvr>
                                    </p:animEffect>
                                    <p:anim calcmode="lin" valueType="num">
                                      <p:cBhvr>
                                        <p:cTn id="59" dur="1000" fill="hold"/>
                                        <p:tgtEl>
                                          <p:spTgt spid="134"/>
                                        </p:tgtEl>
                                        <p:attrNameLst>
                                          <p:attrName>ppt_x</p:attrName>
                                        </p:attrNameLst>
                                      </p:cBhvr>
                                      <p:tavLst>
                                        <p:tav tm="0">
                                          <p:val>
                                            <p:strVal val="#ppt_x"/>
                                          </p:val>
                                        </p:tav>
                                        <p:tav tm="100000">
                                          <p:val>
                                            <p:strVal val="#ppt_x"/>
                                          </p:val>
                                        </p:tav>
                                      </p:tavLst>
                                    </p:anim>
                                    <p:anim calcmode="lin" valueType="num">
                                      <p:cBhvr>
                                        <p:cTn id="60" dur="1000" fill="hold"/>
                                        <p:tgtEl>
                                          <p:spTgt spid="134"/>
                                        </p:tgtEl>
                                        <p:attrNameLst>
                                          <p:attrName>ppt_y</p:attrName>
                                        </p:attrNameLst>
                                      </p:cBhvr>
                                      <p:tavLst>
                                        <p:tav tm="0">
                                          <p:val>
                                            <p:strVal val="#ppt_y+.1"/>
                                          </p:val>
                                        </p:tav>
                                        <p:tav tm="100000">
                                          <p:val>
                                            <p:strVal val="#ppt_y"/>
                                          </p:val>
                                        </p:tav>
                                      </p:tavLst>
                                    </p:anim>
                                  </p:childTnLst>
                                </p:cTn>
                              </p:par>
                            </p:childTnLst>
                          </p:cTn>
                        </p:par>
                        <p:par>
                          <p:cTn id="61" fill="hold">
                            <p:stCondLst>
                              <p:cond delay="7500"/>
                            </p:stCondLst>
                            <p:childTnLst>
                              <p:par>
                                <p:cTn id="62" presetID="37" presetClass="entr" presetSubtype="0" fill="hold" grpId="0" nodeType="afterEffect">
                                  <p:stCondLst>
                                    <p:cond delay="0"/>
                                  </p:stCondLst>
                                  <p:childTnLst>
                                    <p:set>
                                      <p:cBhvr>
                                        <p:cTn id="63" dur="1" fill="hold">
                                          <p:stCondLst>
                                            <p:cond delay="0"/>
                                          </p:stCondLst>
                                        </p:cTn>
                                        <p:tgtEl>
                                          <p:spTgt spid="105"/>
                                        </p:tgtEl>
                                        <p:attrNameLst>
                                          <p:attrName>style.visibility</p:attrName>
                                        </p:attrNameLst>
                                      </p:cBhvr>
                                      <p:to>
                                        <p:strVal val="visible"/>
                                      </p:to>
                                    </p:set>
                                    <p:animEffect transition="in" filter="fade">
                                      <p:cBhvr>
                                        <p:cTn id="64" dur="1000"/>
                                        <p:tgtEl>
                                          <p:spTgt spid="105"/>
                                        </p:tgtEl>
                                      </p:cBhvr>
                                    </p:animEffect>
                                    <p:anim calcmode="lin" valueType="num">
                                      <p:cBhvr>
                                        <p:cTn id="65" dur="1000" fill="hold"/>
                                        <p:tgtEl>
                                          <p:spTgt spid="105"/>
                                        </p:tgtEl>
                                        <p:attrNameLst>
                                          <p:attrName>ppt_x</p:attrName>
                                        </p:attrNameLst>
                                      </p:cBhvr>
                                      <p:tavLst>
                                        <p:tav tm="0">
                                          <p:val>
                                            <p:strVal val="#ppt_x"/>
                                          </p:val>
                                        </p:tav>
                                        <p:tav tm="100000">
                                          <p:val>
                                            <p:strVal val="#ppt_x"/>
                                          </p:val>
                                        </p:tav>
                                      </p:tavLst>
                                    </p:anim>
                                    <p:anim calcmode="lin" valueType="num">
                                      <p:cBhvr>
                                        <p:cTn id="66" dur="900" decel="100000" fill="hold"/>
                                        <p:tgtEl>
                                          <p:spTgt spid="105"/>
                                        </p:tgtEl>
                                        <p:attrNameLst>
                                          <p:attrName>ppt_y</p:attrName>
                                        </p:attrNameLst>
                                      </p:cBhvr>
                                      <p:tavLst>
                                        <p:tav tm="0">
                                          <p:val>
                                            <p:strVal val="#ppt_y+1"/>
                                          </p:val>
                                        </p:tav>
                                        <p:tav tm="100000">
                                          <p:val>
                                            <p:strVal val="#ppt_y-.03"/>
                                          </p:val>
                                        </p:tav>
                                      </p:tavLst>
                                    </p:anim>
                                    <p:anim calcmode="lin" valueType="num">
                                      <p:cBhvr>
                                        <p:cTn id="67" dur="100" accel="100000" fill="hold">
                                          <p:stCondLst>
                                            <p:cond delay="900"/>
                                          </p:stCondLst>
                                        </p:cTn>
                                        <p:tgtEl>
                                          <p:spTgt spid="105"/>
                                        </p:tgtEl>
                                        <p:attrNameLst>
                                          <p:attrName>ppt_y</p:attrName>
                                        </p:attrNameLst>
                                      </p:cBhvr>
                                      <p:tavLst>
                                        <p:tav tm="0">
                                          <p:val>
                                            <p:strVal val="#ppt_y-.03"/>
                                          </p:val>
                                        </p:tav>
                                        <p:tav tm="100000">
                                          <p:val>
                                            <p:strVal val="#ppt_y"/>
                                          </p:val>
                                        </p:tav>
                                      </p:tavLst>
                                    </p:anim>
                                  </p:childTnLst>
                                </p:cTn>
                              </p:par>
                            </p:childTnLst>
                          </p:cTn>
                        </p:par>
                        <p:par>
                          <p:cTn id="68" fill="hold">
                            <p:stCondLst>
                              <p:cond delay="8500"/>
                            </p:stCondLst>
                            <p:childTnLst>
                              <p:par>
                                <p:cTn id="69" presetID="53" presetClass="entr" presetSubtype="16" fill="hold" nodeType="afterEffect">
                                  <p:stCondLst>
                                    <p:cond delay="0"/>
                                  </p:stCondLst>
                                  <p:childTnLst>
                                    <p:set>
                                      <p:cBhvr>
                                        <p:cTn id="70" dur="1" fill="hold">
                                          <p:stCondLst>
                                            <p:cond delay="0"/>
                                          </p:stCondLst>
                                        </p:cTn>
                                        <p:tgtEl>
                                          <p:spTgt spid="115"/>
                                        </p:tgtEl>
                                        <p:attrNameLst>
                                          <p:attrName>style.visibility</p:attrName>
                                        </p:attrNameLst>
                                      </p:cBhvr>
                                      <p:to>
                                        <p:strVal val="visible"/>
                                      </p:to>
                                    </p:set>
                                    <p:anim calcmode="lin" valueType="num">
                                      <p:cBhvr>
                                        <p:cTn id="71" dur="500" fill="hold"/>
                                        <p:tgtEl>
                                          <p:spTgt spid="115"/>
                                        </p:tgtEl>
                                        <p:attrNameLst>
                                          <p:attrName>ppt_w</p:attrName>
                                        </p:attrNameLst>
                                      </p:cBhvr>
                                      <p:tavLst>
                                        <p:tav tm="0">
                                          <p:val>
                                            <p:fltVal val="0"/>
                                          </p:val>
                                        </p:tav>
                                        <p:tav tm="100000">
                                          <p:val>
                                            <p:strVal val="#ppt_w"/>
                                          </p:val>
                                        </p:tav>
                                      </p:tavLst>
                                    </p:anim>
                                    <p:anim calcmode="lin" valueType="num">
                                      <p:cBhvr>
                                        <p:cTn id="72" dur="500" fill="hold"/>
                                        <p:tgtEl>
                                          <p:spTgt spid="115"/>
                                        </p:tgtEl>
                                        <p:attrNameLst>
                                          <p:attrName>ppt_h</p:attrName>
                                        </p:attrNameLst>
                                      </p:cBhvr>
                                      <p:tavLst>
                                        <p:tav tm="0">
                                          <p:val>
                                            <p:fltVal val="0"/>
                                          </p:val>
                                        </p:tav>
                                        <p:tav tm="100000">
                                          <p:val>
                                            <p:strVal val="#ppt_h"/>
                                          </p:val>
                                        </p:tav>
                                      </p:tavLst>
                                    </p:anim>
                                    <p:animEffect transition="in" filter="fade">
                                      <p:cBhvr>
                                        <p:cTn id="73" dur="500"/>
                                        <p:tgtEl>
                                          <p:spTgt spid="115"/>
                                        </p:tgtEl>
                                      </p:cBhvr>
                                    </p:animEffect>
                                  </p:childTnLst>
                                </p:cTn>
                              </p:par>
                            </p:childTnLst>
                          </p:cTn>
                        </p:par>
                        <p:par>
                          <p:cTn id="74" fill="hold">
                            <p:stCondLst>
                              <p:cond delay="9000"/>
                            </p:stCondLst>
                            <p:childTnLst>
                              <p:par>
                                <p:cTn id="75" presetID="42" presetClass="entr" presetSubtype="0" fill="hold" nodeType="afterEffect">
                                  <p:stCondLst>
                                    <p:cond delay="0"/>
                                  </p:stCondLst>
                                  <p:childTnLst>
                                    <p:set>
                                      <p:cBhvr>
                                        <p:cTn id="76" dur="1" fill="hold">
                                          <p:stCondLst>
                                            <p:cond delay="0"/>
                                          </p:stCondLst>
                                        </p:cTn>
                                        <p:tgtEl>
                                          <p:spTgt spid="142"/>
                                        </p:tgtEl>
                                        <p:attrNameLst>
                                          <p:attrName>style.visibility</p:attrName>
                                        </p:attrNameLst>
                                      </p:cBhvr>
                                      <p:to>
                                        <p:strVal val="visible"/>
                                      </p:to>
                                    </p:set>
                                    <p:animEffect transition="in" filter="fade">
                                      <p:cBhvr>
                                        <p:cTn id="77" dur="1000"/>
                                        <p:tgtEl>
                                          <p:spTgt spid="142"/>
                                        </p:tgtEl>
                                      </p:cBhvr>
                                    </p:animEffect>
                                    <p:anim calcmode="lin" valueType="num">
                                      <p:cBhvr>
                                        <p:cTn id="78" dur="1000" fill="hold"/>
                                        <p:tgtEl>
                                          <p:spTgt spid="142"/>
                                        </p:tgtEl>
                                        <p:attrNameLst>
                                          <p:attrName>ppt_x</p:attrName>
                                        </p:attrNameLst>
                                      </p:cBhvr>
                                      <p:tavLst>
                                        <p:tav tm="0">
                                          <p:val>
                                            <p:strVal val="#ppt_x"/>
                                          </p:val>
                                        </p:tav>
                                        <p:tav tm="100000">
                                          <p:val>
                                            <p:strVal val="#ppt_x"/>
                                          </p:val>
                                        </p:tav>
                                      </p:tavLst>
                                    </p:anim>
                                    <p:anim calcmode="lin" valueType="num">
                                      <p:cBhvr>
                                        <p:cTn id="79" dur="1000" fill="hold"/>
                                        <p:tgtEl>
                                          <p:spTgt spid="1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4" grpId="0" animBg="1"/>
      <p:bldP spid="65" grpId="0" animBg="1"/>
      <p:bldP spid="10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团队成员介绍</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57" name="原创设计师QQ598969553      _4"/>
          <p:cNvSpPr txBox="1"/>
          <p:nvPr/>
        </p:nvSpPr>
        <p:spPr>
          <a:xfrm>
            <a:off x="876285" y="1489337"/>
            <a:ext cx="5186476" cy="902683"/>
          </a:xfrm>
          <a:prstGeom prst="rect">
            <a:avLst/>
          </a:prstGeom>
          <a:noFill/>
        </p:spPr>
        <p:txBody>
          <a:bodyPr wrap="square" lIns="0" tIns="0" rIns="0" bIns="0" rtlCol="0">
            <a:spAutoFit/>
          </a:bodyPr>
          <a:lstStyle/>
          <a:p>
            <a:pPr defTabSz="1375410"/>
            <a:r>
              <a:rPr lang="en-US" sz="1865" b="1" dirty="0">
                <a:solidFill>
                  <a:srgbClr val="D43B20"/>
                </a:solidFill>
                <a:latin typeface="Agency FB" panose="020B0503020202020204" pitchFamily="34" charset="0"/>
              </a:rPr>
              <a:t>Title Goes Here</a:t>
            </a:r>
            <a:br>
              <a:rPr lang="en-US" sz="1335" dirty="0">
                <a:solidFill>
                  <a:srgbClr val="262626">
                    <a:lumMod val="50000"/>
                    <a:lumOff val="50000"/>
                  </a:srgbClr>
                </a:solidFill>
                <a:latin typeface="Agency FB" panose="020B0503020202020204" pitchFamily="34" charset="0"/>
              </a:rPr>
            </a:br>
            <a:r>
              <a:rPr lang="en-US" sz="1335" dirty="0">
                <a:solidFill>
                  <a:srgbClr val="262626">
                    <a:lumMod val="50000"/>
                    <a:lumOff val="50000"/>
                  </a:srgbClr>
                </a:solidFill>
                <a:latin typeface="Agency FB" panose="020B0503020202020204" pitchFamily="34" charset="0"/>
              </a:rPr>
              <a:t>There are many variations of passages of lorem ipsum available, but the majority have suffered alteration in some form, by injected humour randomize words which don't look even slightly believable. If you are going to use A passage of lorem ipsum, you need to be sure.</a:t>
            </a:r>
            <a:endParaRPr lang="en-US" sz="1335" dirty="0">
              <a:solidFill>
                <a:srgbClr val="262626">
                  <a:lumMod val="50000"/>
                  <a:lumOff val="50000"/>
                </a:srgbClr>
              </a:solidFill>
              <a:latin typeface="Agency FB" panose="020B0503020202020204" pitchFamily="34" charset="0"/>
            </a:endParaRPr>
          </a:p>
        </p:txBody>
      </p:sp>
      <p:sp>
        <p:nvSpPr>
          <p:cNvPr id="58" name="原创设计师QQ598969553      _5"/>
          <p:cNvSpPr/>
          <p:nvPr/>
        </p:nvSpPr>
        <p:spPr>
          <a:xfrm>
            <a:off x="902226" y="2803025"/>
            <a:ext cx="5067029" cy="966068"/>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665" b="1" dirty="0">
              <a:solidFill>
                <a:srgbClr val="FFFFFF"/>
              </a:solidFill>
              <a:latin typeface="Agency FB" panose="020B0503020202020204" pitchFamily="34" charset="0"/>
            </a:endParaRPr>
          </a:p>
        </p:txBody>
      </p:sp>
      <p:sp>
        <p:nvSpPr>
          <p:cNvPr id="59" name="原创设计师QQ598969553      _6"/>
          <p:cNvSpPr txBox="1"/>
          <p:nvPr/>
        </p:nvSpPr>
        <p:spPr>
          <a:xfrm>
            <a:off x="1977196" y="2978282"/>
            <a:ext cx="3992059" cy="584712"/>
          </a:xfrm>
          <a:prstGeom prst="rect">
            <a:avLst/>
          </a:prstGeom>
          <a:noFill/>
        </p:spPr>
        <p:txBody>
          <a:bodyPr wrap="square" rtlCol="0">
            <a:spAutoFit/>
          </a:bodyPr>
          <a:lstStyle/>
          <a:p>
            <a:pPr defTabSz="1375410"/>
            <a:r>
              <a:rPr lang="en-US" sz="1600" b="1" dirty="0">
                <a:solidFill>
                  <a:srgbClr val="FFFFFF"/>
                </a:solidFill>
                <a:latin typeface="Agency FB" panose="020B0503020202020204" pitchFamily="34" charset="0"/>
              </a:rPr>
              <a:t>Title Goes here</a:t>
            </a:r>
            <a:endParaRPr lang="en-US" sz="1600" b="1" dirty="0">
              <a:solidFill>
                <a:srgbClr val="FFFFFF"/>
              </a:solidFill>
              <a:latin typeface="Agency FB" panose="020B0503020202020204" pitchFamily="34" charset="0"/>
            </a:endParaRPr>
          </a:p>
          <a:p>
            <a:pPr defTabSz="1218565">
              <a:spcBef>
                <a:spcPct val="20000"/>
              </a:spcBef>
              <a:defRPr/>
            </a:pPr>
            <a:r>
              <a:rPr lang="en-US" sz="1335" dirty="0">
                <a:solidFill>
                  <a:srgbClr val="FFFFFF"/>
                </a:solidFill>
                <a:latin typeface="Agency FB" panose="020B0503020202020204" pitchFamily="34" charset="0"/>
              </a:rPr>
              <a:t>There are many variations of the me to the heaven Two</a:t>
            </a:r>
            <a:endParaRPr lang="en-US" sz="1335" dirty="0">
              <a:solidFill>
                <a:srgbClr val="FFFFFF"/>
              </a:solidFill>
              <a:latin typeface="Agency FB" panose="020B0503020202020204" pitchFamily="34" charset="0"/>
            </a:endParaRPr>
          </a:p>
        </p:txBody>
      </p:sp>
      <p:sp>
        <p:nvSpPr>
          <p:cNvPr id="60" name="原创设计师QQ598969553      _7"/>
          <p:cNvSpPr txBox="1"/>
          <p:nvPr/>
        </p:nvSpPr>
        <p:spPr>
          <a:xfrm>
            <a:off x="1092873" y="2957763"/>
            <a:ext cx="862416" cy="656655"/>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en-US" sz="4265" b="1" dirty="0">
                <a:solidFill>
                  <a:srgbClr val="FFFFFF"/>
                </a:solidFill>
                <a:latin typeface="Agency FB" panose="020B0503020202020204" pitchFamily="34" charset="0"/>
              </a:rPr>
              <a:t>50%</a:t>
            </a:r>
            <a:endParaRPr lang="en-US" sz="4265" b="1" dirty="0">
              <a:solidFill>
                <a:srgbClr val="FFFFFF"/>
              </a:solidFill>
              <a:latin typeface="Agency FB" panose="020B0503020202020204" pitchFamily="34" charset="0"/>
            </a:endParaRPr>
          </a:p>
        </p:txBody>
      </p:sp>
      <p:sp>
        <p:nvSpPr>
          <p:cNvPr id="61" name="原创设计师QQ598969553      _8"/>
          <p:cNvSpPr txBox="1"/>
          <p:nvPr/>
        </p:nvSpPr>
        <p:spPr>
          <a:xfrm>
            <a:off x="6256401" y="1489337"/>
            <a:ext cx="5186476" cy="902683"/>
          </a:xfrm>
          <a:prstGeom prst="rect">
            <a:avLst/>
          </a:prstGeom>
          <a:noFill/>
        </p:spPr>
        <p:txBody>
          <a:bodyPr wrap="square" lIns="0" tIns="0" rIns="0" bIns="0" rtlCol="0">
            <a:spAutoFit/>
          </a:bodyPr>
          <a:lstStyle/>
          <a:p>
            <a:pPr defTabSz="1375410"/>
            <a:r>
              <a:rPr lang="en-US" sz="1865" b="1" dirty="0">
                <a:solidFill>
                  <a:srgbClr val="E9462F"/>
                </a:solidFill>
                <a:latin typeface="Agency FB" panose="020B0503020202020204" pitchFamily="34" charset="0"/>
              </a:rPr>
              <a:t>Title Goes Here</a:t>
            </a:r>
            <a:br>
              <a:rPr lang="en-US" sz="1335" dirty="0">
                <a:solidFill>
                  <a:srgbClr val="262626">
                    <a:lumMod val="50000"/>
                    <a:lumOff val="50000"/>
                  </a:srgbClr>
                </a:solidFill>
                <a:latin typeface="Agency FB" panose="020B0503020202020204" pitchFamily="34" charset="0"/>
              </a:rPr>
            </a:br>
            <a:r>
              <a:rPr lang="en-US" sz="1335" dirty="0">
                <a:solidFill>
                  <a:srgbClr val="262626">
                    <a:lumMod val="50000"/>
                    <a:lumOff val="50000"/>
                  </a:srgbClr>
                </a:solidFill>
                <a:latin typeface="Agency FB" panose="020B0503020202020204" pitchFamily="34" charset="0"/>
              </a:rPr>
              <a:t>There are many variations of passages of lorem ipsum available, but the majority have suffered alteration in some form, by injected humour randomize words which don't look even slightly believable. If you are going to use A passage of lorem ipsum, you need to be sure.</a:t>
            </a:r>
            <a:endParaRPr lang="en-US" sz="1335" dirty="0">
              <a:solidFill>
                <a:srgbClr val="262626">
                  <a:lumMod val="50000"/>
                  <a:lumOff val="50000"/>
                </a:srgbClr>
              </a:solidFill>
              <a:latin typeface="Agency FB" panose="020B0503020202020204" pitchFamily="34" charset="0"/>
            </a:endParaRPr>
          </a:p>
        </p:txBody>
      </p:sp>
      <p:sp>
        <p:nvSpPr>
          <p:cNvPr id="62" name="原创设计师QQ598969553      _9"/>
          <p:cNvSpPr/>
          <p:nvPr/>
        </p:nvSpPr>
        <p:spPr>
          <a:xfrm>
            <a:off x="6282342" y="2803025"/>
            <a:ext cx="5067029" cy="966068"/>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665" b="1" dirty="0">
              <a:solidFill>
                <a:srgbClr val="FFFFFF"/>
              </a:solidFill>
              <a:latin typeface="Agency FB" panose="020B0503020202020204" pitchFamily="34" charset="0"/>
            </a:endParaRPr>
          </a:p>
        </p:txBody>
      </p:sp>
      <p:sp>
        <p:nvSpPr>
          <p:cNvPr id="66" name="原创设计师QQ598969553      _10"/>
          <p:cNvSpPr txBox="1"/>
          <p:nvPr/>
        </p:nvSpPr>
        <p:spPr>
          <a:xfrm>
            <a:off x="7357312" y="2978282"/>
            <a:ext cx="3992059" cy="584712"/>
          </a:xfrm>
          <a:prstGeom prst="rect">
            <a:avLst/>
          </a:prstGeom>
          <a:noFill/>
        </p:spPr>
        <p:txBody>
          <a:bodyPr wrap="square" rtlCol="0">
            <a:spAutoFit/>
          </a:bodyPr>
          <a:lstStyle/>
          <a:p>
            <a:pPr defTabSz="1375410"/>
            <a:r>
              <a:rPr lang="en-US" sz="1600" b="1" dirty="0">
                <a:solidFill>
                  <a:srgbClr val="FFFFFF"/>
                </a:solidFill>
                <a:latin typeface="Agency FB" panose="020B0503020202020204" pitchFamily="34" charset="0"/>
              </a:rPr>
              <a:t>Title Goes here</a:t>
            </a:r>
            <a:endParaRPr lang="en-US" sz="1600" b="1" dirty="0">
              <a:solidFill>
                <a:srgbClr val="FFFFFF"/>
              </a:solidFill>
              <a:latin typeface="Agency FB" panose="020B0503020202020204" pitchFamily="34" charset="0"/>
            </a:endParaRPr>
          </a:p>
          <a:p>
            <a:pPr defTabSz="1218565">
              <a:spcBef>
                <a:spcPct val="20000"/>
              </a:spcBef>
              <a:defRPr/>
            </a:pPr>
            <a:r>
              <a:rPr lang="en-US" sz="1335" dirty="0">
                <a:solidFill>
                  <a:srgbClr val="FFFFFF"/>
                </a:solidFill>
                <a:latin typeface="Agency FB" panose="020B0503020202020204" pitchFamily="34" charset="0"/>
              </a:rPr>
              <a:t>There are many variations of the me to the heaven Two</a:t>
            </a:r>
            <a:endParaRPr lang="en-US" sz="1335" dirty="0">
              <a:solidFill>
                <a:srgbClr val="FFFFFF"/>
              </a:solidFill>
              <a:latin typeface="Agency FB" panose="020B0503020202020204" pitchFamily="34" charset="0"/>
            </a:endParaRPr>
          </a:p>
        </p:txBody>
      </p:sp>
      <p:sp>
        <p:nvSpPr>
          <p:cNvPr id="67" name="原创设计师QQ598969553      _11"/>
          <p:cNvSpPr txBox="1"/>
          <p:nvPr/>
        </p:nvSpPr>
        <p:spPr>
          <a:xfrm>
            <a:off x="6471386" y="2957763"/>
            <a:ext cx="865622" cy="656655"/>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en-US" sz="4265" b="1" dirty="0">
                <a:solidFill>
                  <a:srgbClr val="FFFFFF"/>
                </a:solidFill>
                <a:latin typeface="Agency FB" panose="020B0503020202020204" pitchFamily="34" charset="0"/>
              </a:rPr>
              <a:t>90%</a:t>
            </a:r>
            <a:endParaRPr lang="en-US" sz="4265" b="1" dirty="0">
              <a:solidFill>
                <a:srgbClr val="FFFFFF"/>
              </a:solidFill>
              <a:latin typeface="Agency FB" panose="020B0503020202020204" pitchFamily="34" charset="0"/>
            </a:endParaRPr>
          </a:p>
        </p:txBody>
      </p:sp>
      <p:pic>
        <p:nvPicPr>
          <p:cNvPr id="68" name="原创设计师QQ598969553      _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55318" y="3987800"/>
            <a:ext cx="4924800" cy="2032000"/>
          </a:xfrm>
          <a:prstGeom prst="rect">
            <a:avLst/>
          </a:prstGeom>
        </p:spPr>
      </p:pic>
      <p:pic>
        <p:nvPicPr>
          <p:cNvPr id="69" name="原创设计师QQ598969553      _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13185" y="3987800"/>
            <a:ext cx="4894384" cy="2032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wipe(left)">
                                      <p:cBhvr>
                                        <p:cTn id="7" dur="500"/>
                                        <p:tgtEl>
                                          <p:spTgt spid="5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8"/>
                                        </p:tgtEl>
                                        <p:attrNameLst>
                                          <p:attrName>style.visibility</p:attrName>
                                        </p:attrNameLst>
                                      </p:cBhvr>
                                      <p:to>
                                        <p:strVal val="visible"/>
                                      </p:to>
                                    </p:set>
                                    <p:animEffect transition="in" filter="wipe(left)">
                                      <p:cBhvr>
                                        <p:cTn id="11" dur="500"/>
                                        <p:tgtEl>
                                          <p:spTgt spid="58"/>
                                        </p:tgtEl>
                                      </p:cBhvr>
                                    </p:animEffect>
                                  </p:childTnLst>
                                </p:cTn>
                              </p:par>
                            </p:childTnLst>
                          </p:cTn>
                        </p:par>
                        <p:par>
                          <p:cTn id="12" fill="hold">
                            <p:stCondLst>
                              <p:cond delay="1000"/>
                            </p:stCondLst>
                            <p:childTnLst>
                              <p:par>
                                <p:cTn id="13" presetID="45" presetClass="entr" presetSubtype="0" fill="hold" grpId="0" nodeType="afterEffect">
                                  <p:stCondLst>
                                    <p:cond delay="0"/>
                                  </p:stCondLst>
                                  <p:childTnLst>
                                    <p:set>
                                      <p:cBhvr>
                                        <p:cTn id="14" dur="1" fill="hold">
                                          <p:stCondLst>
                                            <p:cond delay="0"/>
                                          </p:stCondLst>
                                        </p:cTn>
                                        <p:tgtEl>
                                          <p:spTgt spid="60"/>
                                        </p:tgtEl>
                                        <p:attrNameLst>
                                          <p:attrName>style.visibility</p:attrName>
                                        </p:attrNameLst>
                                      </p:cBhvr>
                                      <p:to>
                                        <p:strVal val="visible"/>
                                      </p:to>
                                    </p:set>
                                    <p:animEffect transition="in" filter="fade">
                                      <p:cBhvr>
                                        <p:cTn id="15" dur="500"/>
                                        <p:tgtEl>
                                          <p:spTgt spid="60"/>
                                        </p:tgtEl>
                                      </p:cBhvr>
                                    </p:animEffect>
                                    <p:anim calcmode="lin" valueType="num">
                                      <p:cBhvr>
                                        <p:cTn id="16" dur="500" fill="hold"/>
                                        <p:tgtEl>
                                          <p:spTgt spid="60"/>
                                        </p:tgtEl>
                                        <p:attrNameLst>
                                          <p:attrName>ppt_w</p:attrName>
                                        </p:attrNameLst>
                                      </p:cBhvr>
                                      <p:tavLst>
                                        <p:tav tm="0" fmla="#ppt_w*sin(2.5*pi*$)">
                                          <p:val>
                                            <p:fltVal val="0"/>
                                          </p:val>
                                        </p:tav>
                                        <p:tav tm="100000">
                                          <p:val>
                                            <p:fltVal val="1"/>
                                          </p:val>
                                        </p:tav>
                                      </p:tavLst>
                                    </p:anim>
                                    <p:anim calcmode="lin" valueType="num">
                                      <p:cBhvr>
                                        <p:cTn id="17" dur="500" fill="hold"/>
                                        <p:tgtEl>
                                          <p:spTgt spid="60"/>
                                        </p:tgtEl>
                                        <p:attrNameLst>
                                          <p:attrName>ppt_h</p:attrName>
                                        </p:attrNameLst>
                                      </p:cBhvr>
                                      <p:tavLst>
                                        <p:tav tm="0">
                                          <p:val>
                                            <p:strVal val="#ppt_h"/>
                                          </p:val>
                                        </p:tav>
                                        <p:tav tm="100000">
                                          <p:val>
                                            <p:strVal val="#ppt_h"/>
                                          </p:val>
                                        </p:tav>
                                      </p:tavLst>
                                    </p:anim>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wipe(left)">
                                      <p:cBhvr>
                                        <p:cTn id="21" dur="500"/>
                                        <p:tgtEl>
                                          <p:spTgt spid="59"/>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61"/>
                                        </p:tgtEl>
                                        <p:attrNameLst>
                                          <p:attrName>style.visibility</p:attrName>
                                        </p:attrNameLst>
                                      </p:cBhvr>
                                      <p:to>
                                        <p:strVal val="visible"/>
                                      </p:to>
                                    </p:set>
                                    <p:animEffect transition="in" filter="wipe(left)">
                                      <p:cBhvr>
                                        <p:cTn id="25" dur="500"/>
                                        <p:tgtEl>
                                          <p:spTgt spid="61"/>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wipe(left)">
                                      <p:cBhvr>
                                        <p:cTn id="29" dur="500"/>
                                        <p:tgtEl>
                                          <p:spTgt spid="62"/>
                                        </p:tgtEl>
                                      </p:cBhvr>
                                    </p:animEffect>
                                  </p:childTnLst>
                                </p:cTn>
                              </p:par>
                            </p:childTnLst>
                          </p:cTn>
                        </p:par>
                        <p:par>
                          <p:cTn id="30" fill="hold">
                            <p:stCondLst>
                              <p:cond delay="3000"/>
                            </p:stCondLst>
                            <p:childTnLst>
                              <p:par>
                                <p:cTn id="31" presetID="45" presetClass="entr" presetSubtype="0" fill="hold" grpId="0" nodeType="afterEffect">
                                  <p:stCondLst>
                                    <p:cond delay="0"/>
                                  </p:stCondLst>
                                  <p:childTnLst>
                                    <p:set>
                                      <p:cBhvr>
                                        <p:cTn id="32" dur="1" fill="hold">
                                          <p:stCondLst>
                                            <p:cond delay="0"/>
                                          </p:stCondLst>
                                        </p:cTn>
                                        <p:tgtEl>
                                          <p:spTgt spid="67"/>
                                        </p:tgtEl>
                                        <p:attrNameLst>
                                          <p:attrName>style.visibility</p:attrName>
                                        </p:attrNameLst>
                                      </p:cBhvr>
                                      <p:to>
                                        <p:strVal val="visible"/>
                                      </p:to>
                                    </p:set>
                                    <p:animEffect transition="in" filter="fade">
                                      <p:cBhvr>
                                        <p:cTn id="33" dur="500"/>
                                        <p:tgtEl>
                                          <p:spTgt spid="67"/>
                                        </p:tgtEl>
                                      </p:cBhvr>
                                    </p:animEffect>
                                    <p:anim calcmode="lin" valueType="num">
                                      <p:cBhvr>
                                        <p:cTn id="34" dur="500" fill="hold"/>
                                        <p:tgtEl>
                                          <p:spTgt spid="67"/>
                                        </p:tgtEl>
                                        <p:attrNameLst>
                                          <p:attrName>ppt_w</p:attrName>
                                        </p:attrNameLst>
                                      </p:cBhvr>
                                      <p:tavLst>
                                        <p:tav tm="0" fmla="#ppt_w*sin(2.5*pi*$)">
                                          <p:val>
                                            <p:fltVal val="0"/>
                                          </p:val>
                                        </p:tav>
                                        <p:tav tm="100000">
                                          <p:val>
                                            <p:fltVal val="1"/>
                                          </p:val>
                                        </p:tav>
                                      </p:tavLst>
                                    </p:anim>
                                    <p:anim calcmode="lin" valueType="num">
                                      <p:cBhvr>
                                        <p:cTn id="35" dur="500" fill="hold"/>
                                        <p:tgtEl>
                                          <p:spTgt spid="67"/>
                                        </p:tgtEl>
                                        <p:attrNameLst>
                                          <p:attrName>ppt_h</p:attrName>
                                        </p:attrNameLst>
                                      </p:cBhvr>
                                      <p:tavLst>
                                        <p:tav tm="0">
                                          <p:val>
                                            <p:strVal val="#ppt_h"/>
                                          </p:val>
                                        </p:tav>
                                        <p:tav tm="100000">
                                          <p:val>
                                            <p:strVal val="#ppt_h"/>
                                          </p:val>
                                        </p:tav>
                                      </p:tavLst>
                                    </p:anim>
                                  </p:childTnLst>
                                </p:cTn>
                              </p:par>
                            </p:childTnLst>
                          </p:cTn>
                        </p:par>
                        <p:par>
                          <p:cTn id="36" fill="hold">
                            <p:stCondLst>
                              <p:cond delay="3500"/>
                            </p:stCondLst>
                            <p:childTnLst>
                              <p:par>
                                <p:cTn id="37" presetID="22" presetClass="entr" presetSubtype="8" fill="hold" grpId="0" nodeType="afterEffect">
                                  <p:stCondLst>
                                    <p:cond delay="0"/>
                                  </p:stCondLst>
                                  <p:childTnLst>
                                    <p:set>
                                      <p:cBhvr>
                                        <p:cTn id="38" dur="1" fill="hold">
                                          <p:stCondLst>
                                            <p:cond delay="0"/>
                                          </p:stCondLst>
                                        </p:cTn>
                                        <p:tgtEl>
                                          <p:spTgt spid="66"/>
                                        </p:tgtEl>
                                        <p:attrNameLst>
                                          <p:attrName>style.visibility</p:attrName>
                                        </p:attrNameLst>
                                      </p:cBhvr>
                                      <p:to>
                                        <p:strVal val="visible"/>
                                      </p:to>
                                    </p:set>
                                    <p:animEffect transition="in" filter="wipe(left)">
                                      <p:cBhvr>
                                        <p:cTn id="39" dur="500"/>
                                        <p:tgtEl>
                                          <p:spTgt spid="66"/>
                                        </p:tgtEl>
                                      </p:cBhvr>
                                    </p:animEffect>
                                  </p:childTnLst>
                                </p:cTn>
                              </p:par>
                            </p:childTnLst>
                          </p:cTn>
                        </p:par>
                        <p:par>
                          <p:cTn id="40" fill="hold">
                            <p:stCondLst>
                              <p:cond delay="4000"/>
                            </p:stCondLst>
                            <p:childTnLst>
                              <p:par>
                                <p:cTn id="41" presetID="53" presetClass="entr" presetSubtype="16" fill="hold" nodeType="afterEffect">
                                  <p:stCondLst>
                                    <p:cond delay="0"/>
                                  </p:stCondLst>
                                  <p:childTnLst>
                                    <p:set>
                                      <p:cBhvr>
                                        <p:cTn id="42" dur="1" fill="hold">
                                          <p:stCondLst>
                                            <p:cond delay="0"/>
                                          </p:stCondLst>
                                        </p:cTn>
                                        <p:tgtEl>
                                          <p:spTgt spid="68"/>
                                        </p:tgtEl>
                                        <p:attrNameLst>
                                          <p:attrName>style.visibility</p:attrName>
                                        </p:attrNameLst>
                                      </p:cBhvr>
                                      <p:to>
                                        <p:strVal val="visible"/>
                                      </p:to>
                                    </p:set>
                                    <p:anim calcmode="lin" valueType="num">
                                      <p:cBhvr>
                                        <p:cTn id="43" dur="500" fill="hold"/>
                                        <p:tgtEl>
                                          <p:spTgt spid="68"/>
                                        </p:tgtEl>
                                        <p:attrNameLst>
                                          <p:attrName>ppt_w</p:attrName>
                                        </p:attrNameLst>
                                      </p:cBhvr>
                                      <p:tavLst>
                                        <p:tav tm="0">
                                          <p:val>
                                            <p:fltVal val="0"/>
                                          </p:val>
                                        </p:tav>
                                        <p:tav tm="100000">
                                          <p:val>
                                            <p:strVal val="#ppt_w"/>
                                          </p:val>
                                        </p:tav>
                                      </p:tavLst>
                                    </p:anim>
                                    <p:anim calcmode="lin" valueType="num">
                                      <p:cBhvr>
                                        <p:cTn id="44" dur="500" fill="hold"/>
                                        <p:tgtEl>
                                          <p:spTgt spid="68"/>
                                        </p:tgtEl>
                                        <p:attrNameLst>
                                          <p:attrName>ppt_h</p:attrName>
                                        </p:attrNameLst>
                                      </p:cBhvr>
                                      <p:tavLst>
                                        <p:tav tm="0">
                                          <p:val>
                                            <p:fltVal val="0"/>
                                          </p:val>
                                        </p:tav>
                                        <p:tav tm="100000">
                                          <p:val>
                                            <p:strVal val="#ppt_h"/>
                                          </p:val>
                                        </p:tav>
                                      </p:tavLst>
                                    </p:anim>
                                    <p:animEffect transition="in" filter="fade">
                                      <p:cBhvr>
                                        <p:cTn id="45" dur="500"/>
                                        <p:tgtEl>
                                          <p:spTgt spid="68"/>
                                        </p:tgtEl>
                                      </p:cBhvr>
                                    </p:animEffect>
                                  </p:childTnLst>
                                </p:cTn>
                              </p:par>
                            </p:childTnLst>
                          </p:cTn>
                        </p:par>
                        <p:par>
                          <p:cTn id="46" fill="hold">
                            <p:stCondLst>
                              <p:cond delay="4500"/>
                            </p:stCondLst>
                            <p:childTnLst>
                              <p:par>
                                <p:cTn id="47" presetID="53" presetClass="entr" presetSubtype="16" fill="hold" nodeType="afterEffect">
                                  <p:stCondLst>
                                    <p:cond delay="0"/>
                                  </p:stCondLst>
                                  <p:childTnLst>
                                    <p:set>
                                      <p:cBhvr>
                                        <p:cTn id="48" dur="1" fill="hold">
                                          <p:stCondLst>
                                            <p:cond delay="0"/>
                                          </p:stCondLst>
                                        </p:cTn>
                                        <p:tgtEl>
                                          <p:spTgt spid="69"/>
                                        </p:tgtEl>
                                        <p:attrNameLst>
                                          <p:attrName>style.visibility</p:attrName>
                                        </p:attrNameLst>
                                      </p:cBhvr>
                                      <p:to>
                                        <p:strVal val="visible"/>
                                      </p:to>
                                    </p:set>
                                    <p:anim calcmode="lin" valueType="num">
                                      <p:cBhvr>
                                        <p:cTn id="49" dur="500" fill="hold"/>
                                        <p:tgtEl>
                                          <p:spTgt spid="69"/>
                                        </p:tgtEl>
                                        <p:attrNameLst>
                                          <p:attrName>ppt_w</p:attrName>
                                        </p:attrNameLst>
                                      </p:cBhvr>
                                      <p:tavLst>
                                        <p:tav tm="0">
                                          <p:val>
                                            <p:fltVal val="0"/>
                                          </p:val>
                                        </p:tav>
                                        <p:tav tm="100000">
                                          <p:val>
                                            <p:strVal val="#ppt_w"/>
                                          </p:val>
                                        </p:tav>
                                      </p:tavLst>
                                    </p:anim>
                                    <p:anim calcmode="lin" valueType="num">
                                      <p:cBhvr>
                                        <p:cTn id="50" dur="500" fill="hold"/>
                                        <p:tgtEl>
                                          <p:spTgt spid="69"/>
                                        </p:tgtEl>
                                        <p:attrNameLst>
                                          <p:attrName>ppt_h</p:attrName>
                                        </p:attrNameLst>
                                      </p:cBhvr>
                                      <p:tavLst>
                                        <p:tav tm="0">
                                          <p:val>
                                            <p:fltVal val="0"/>
                                          </p:val>
                                        </p:tav>
                                        <p:tav tm="100000">
                                          <p:val>
                                            <p:strVal val="#ppt_h"/>
                                          </p:val>
                                        </p:tav>
                                      </p:tavLst>
                                    </p:anim>
                                    <p:animEffect transition="in" filter="fade">
                                      <p:cBhvr>
                                        <p:cTn id="51"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8" grpId="0" animBg="1"/>
      <p:bldP spid="59" grpId="0"/>
      <p:bldP spid="60" grpId="0"/>
      <p:bldP spid="61" grpId="0"/>
      <p:bldP spid="62" grpId="0" animBg="1"/>
      <p:bldP spid="66" grpId="0"/>
      <p:bldP spid="6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原创设计师QQ598969553      _1"/>
          <p:cNvSpPr/>
          <p:nvPr/>
        </p:nvSpPr>
        <p:spPr>
          <a:xfrm>
            <a:off x="4927600" y="1565443"/>
            <a:ext cx="6543891" cy="537053"/>
          </a:xfrm>
          <a:prstGeom prst="roundRect">
            <a:avLst/>
          </a:prstGeom>
          <a:solidFill>
            <a:schemeClr val="accent1"/>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28" name="原创设计师QQ598969553      _2"/>
          <p:cNvSpPr/>
          <p:nvPr/>
        </p:nvSpPr>
        <p:spPr>
          <a:xfrm>
            <a:off x="4927600" y="2518201"/>
            <a:ext cx="6543891" cy="537053"/>
          </a:xfrm>
          <a:prstGeom prst="roundRect">
            <a:avLst/>
          </a:prstGeom>
          <a:solidFill>
            <a:schemeClr val="accent1"/>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29" name="原创设计师QQ598969553      _3"/>
          <p:cNvSpPr/>
          <p:nvPr/>
        </p:nvSpPr>
        <p:spPr>
          <a:xfrm>
            <a:off x="4927600" y="3470958"/>
            <a:ext cx="6543891" cy="537053"/>
          </a:xfrm>
          <a:prstGeom prst="roundRect">
            <a:avLst/>
          </a:prstGeom>
          <a:solidFill>
            <a:schemeClr val="accent1"/>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30" name="原创设计师QQ598969553      _4"/>
          <p:cNvSpPr/>
          <p:nvPr/>
        </p:nvSpPr>
        <p:spPr>
          <a:xfrm>
            <a:off x="4927600" y="4423716"/>
            <a:ext cx="6543891" cy="537053"/>
          </a:xfrm>
          <a:prstGeom prst="roundRect">
            <a:avLst/>
          </a:prstGeom>
          <a:solidFill>
            <a:schemeClr val="accent1"/>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31" name="原创设计师QQ598969553      _5"/>
          <p:cNvSpPr/>
          <p:nvPr/>
        </p:nvSpPr>
        <p:spPr>
          <a:xfrm>
            <a:off x="4927600" y="5376473"/>
            <a:ext cx="6543891" cy="537053"/>
          </a:xfrm>
          <a:prstGeom prst="roundRect">
            <a:avLst/>
          </a:prstGeom>
          <a:solidFill>
            <a:schemeClr val="accent1"/>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32" name="原创设计师QQ598969553      _6"/>
          <p:cNvSpPr/>
          <p:nvPr/>
        </p:nvSpPr>
        <p:spPr>
          <a:xfrm>
            <a:off x="4927600" y="1565443"/>
            <a:ext cx="6543891" cy="537053"/>
          </a:xfrm>
          <a:prstGeom prst="roundRect">
            <a:avLst/>
          </a:prstGeom>
          <a:solidFill>
            <a:schemeClr val="bg1">
              <a:lumMod val="85000"/>
            </a:schemeClr>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81444" tIns="90722" rIns="181444" bIns="90722" rtlCol="0" anchor="ctr"/>
          <a:lstStyle/>
          <a:p>
            <a:pPr algn="ctr"/>
            <a:endParaRPr lang="zh-CN" altLang="en-US"/>
          </a:p>
        </p:txBody>
      </p:sp>
      <p:sp>
        <p:nvSpPr>
          <p:cNvPr id="33" name="原创设计师QQ598969553      _7"/>
          <p:cNvSpPr/>
          <p:nvPr/>
        </p:nvSpPr>
        <p:spPr>
          <a:xfrm>
            <a:off x="4927600" y="2518201"/>
            <a:ext cx="6543891" cy="537053"/>
          </a:xfrm>
          <a:prstGeom prst="roundRect">
            <a:avLst/>
          </a:prstGeom>
          <a:solidFill>
            <a:schemeClr val="bg1">
              <a:lumMod val="85000"/>
            </a:schemeClr>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81444" tIns="90722" rIns="181444" bIns="90722" rtlCol="0" anchor="ctr"/>
          <a:lstStyle/>
          <a:p>
            <a:pPr algn="ctr"/>
            <a:endParaRPr lang="zh-CN" altLang="en-US"/>
          </a:p>
        </p:txBody>
      </p:sp>
      <p:sp>
        <p:nvSpPr>
          <p:cNvPr id="34" name="原创设计师QQ598969553      _8"/>
          <p:cNvSpPr/>
          <p:nvPr/>
        </p:nvSpPr>
        <p:spPr>
          <a:xfrm>
            <a:off x="4927600" y="3470958"/>
            <a:ext cx="6543891" cy="537053"/>
          </a:xfrm>
          <a:prstGeom prst="roundRect">
            <a:avLst/>
          </a:prstGeom>
          <a:solidFill>
            <a:schemeClr val="bg1">
              <a:lumMod val="85000"/>
            </a:schemeClr>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81444" tIns="90722" rIns="181444" bIns="90722" rtlCol="0" anchor="ctr"/>
          <a:lstStyle/>
          <a:p>
            <a:pPr algn="ctr"/>
            <a:endParaRPr lang="zh-CN" altLang="en-US"/>
          </a:p>
        </p:txBody>
      </p:sp>
      <p:sp>
        <p:nvSpPr>
          <p:cNvPr id="35" name="原创设计师QQ598969553      _9"/>
          <p:cNvSpPr/>
          <p:nvPr/>
        </p:nvSpPr>
        <p:spPr>
          <a:xfrm>
            <a:off x="4927600" y="4423716"/>
            <a:ext cx="6543891" cy="537053"/>
          </a:xfrm>
          <a:prstGeom prst="roundRect">
            <a:avLst/>
          </a:prstGeom>
          <a:solidFill>
            <a:schemeClr val="bg1">
              <a:lumMod val="85000"/>
            </a:schemeClr>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81444" tIns="90722" rIns="181444" bIns="90722" rtlCol="0" anchor="ctr"/>
          <a:lstStyle/>
          <a:p>
            <a:pPr algn="ctr"/>
            <a:endParaRPr lang="zh-CN" altLang="en-US"/>
          </a:p>
        </p:txBody>
      </p:sp>
      <p:sp>
        <p:nvSpPr>
          <p:cNvPr id="36" name="原创设计师QQ598969553      _10"/>
          <p:cNvSpPr/>
          <p:nvPr/>
        </p:nvSpPr>
        <p:spPr>
          <a:xfrm>
            <a:off x="4927600" y="5376473"/>
            <a:ext cx="6543891" cy="537053"/>
          </a:xfrm>
          <a:prstGeom prst="roundRect">
            <a:avLst/>
          </a:prstGeom>
          <a:solidFill>
            <a:schemeClr val="bg1">
              <a:lumMod val="85000"/>
            </a:schemeClr>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81444" tIns="90722" rIns="181444" bIns="90722" rtlCol="0" anchor="ctr"/>
          <a:lstStyle/>
          <a:p>
            <a:pPr algn="ctr"/>
            <a:endParaRPr lang="zh-CN" altLang="en-US"/>
          </a:p>
        </p:txBody>
      </p:sp>
      <p:sp>
        <p:nvSpPr>
          <p:cNvPr id="37" name="原创设计师QQ598969553      _11"/>
          <p:cNvSpPr/>
          <p:nvPr/>
        </p:nvSpPr>
        <p:spPr bwMode="auto">
          <a:xfrm>
            <a:off x="1274209" y="2226341"/>
            <a:ext cx="2966328" cy="2958946"/>
          </a:xfrm>
          <a:prstGeom prst="ellipse">
            <a:avLst/>
          </a:prstGeom>
          <a:gradFill flip="none" rotWithShape="1">
            <a:gsLst>
              <a:gs pos="61000">
                <a:srgbClr val="EBEBEB"/>
              </a:gs>
              <a:gs pos="0">
                <a:schemeClr val="bg1"/>
              </a:gs>
              <a:gs pos="100000">
                <a:schemeClr val="bg1">
                  <a:lumMod val="85000"/>
                </a:schemeClr>
              </a:gs>
            </a:gsLst>
            <a:lin ang="18900000" scaled="1"/>
            <a:tileRect/>
          </a:gradFill>
          <a:ln w="15875">
            <a:gradFill flip="none" rotWithShape="1">
              <a:gsLst>
                <a:gs pos="0">
                  <a:schemeClr val="bg1">
                    <a:lumMod val="75000"/>
                  </a:schemeClr>
                </a:gs>
                <a:gs pos="100000">
                  <a:schemeClr val="bg1"/>
                </a:gs>
              </a:gsLst>
              <a:lin ang="18900000" scaled="1"/>
              <a:tileRect/>
            </a:gradFill>
          </a:ln>
          <a:effectLst>
            <a:outerShdw blurRad="203200" dist="38100" dir="1140000" sx="102000" sy="102000" algn="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38" name="原创设计师QQ598969553      _12"/>
          <p:cNvSpPr txBox="1"/>
          <p:nvPr/>
        </p:nvSpPr>
        <p:spPr>
          <a:xfrm>
            <a:off x="2031149" y="3916953"/>
            <a:ext cx="1452448" cy="389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defPPr>
              <a:defRPr lang="zh-CN"/>
            </a:defPPr>
            <a:lvl1pPr algn="ctr" fontAlgn="auto">
              <a:spcBef>
                <a:spcPts val="0"/>
              </a:spcBef>
              <a:spcAft>
                <a:spcPts val="0"/>
              </a:spcAft>
              <a:defRPr sz="8000">
                <a:solidFill>
                  <a:schemeClr val="accent1"/>
                </a:solidFill>
                <a:effectLst>
                  <a:innerShdw blurRad="63500" dist="50800" dir="18900000">
                    <a:prstClr val="black">
                      <a:alpha val="50000"/>
                    </a:prstClr>
                  </a:innerShdw>
                </a:effectLst>
                <a:latin typeface="Impact" panose="020B0806030902050204" pitchFamily="34" charset="0"/>
                <a:ea typeface="微软雅黑" panose="020B0503020204020204" pitchFamily="34" charset="-122"/>
              </a:defRPr>
            </a:lvl1pPr>
          </a:lstStyle>
          <a:p>
            <a:r>
              <a:rPr lang="en-US" altLang="zh-CN" sz="2500" dirty="0">
                <a:solidFill>
                  <a:srgbClr val="E9462F"/>
                </a:solidFill>
              </a:rPr>
              <a:t>CONTENTS</a:t>
            </a:r>
            <a:endParaRPr lang="zh-CN" altLang="en-US" sz="2500" dirty="0">
              <a:solidFill>
                <a:srgbClr val="E9462F"/>
              </a:solidFill>
            </a:endParaRPr>
          </a:p>
        </p:txBody>
      </p:sp>
      <p:sp>
        <p:nvSpPr>
          <p:cNvPr id="39" name="原创设计师QQ598969553      _13"/>
          <p:cNvSpPr txBox="1"/>
          <p:nvPr/>
        </p:nvSpPr>
        <p:spPr>
          <a:xfrm>
            <a:off x="1930667" y="3152116"/>
            <a:ext cx="1587620" cy="819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defPPr>
              <a:defRPr lang="zh-CN"/>
            </a:defPPr>
            <a:lvl1pPr algn="ctr" fontAlgn="auto">
              <a:spcBef>
                <a:spcPts val="0"/>
              </a:spcBef>
              <a:spcAft>
                <a:spcPts val="0"/>
              </a:spcAft>
              <a:defRPr sz="2800">
                <a:solidFill>
                  <a:schemeClr val="accent1"/>
                </a:solidFill>
                <a:effectLst>
                  <a:innerShdw blurRad="63500" dist="50800" dir="18900000">
                    <a:prstClr val="black">
                      <a:alpha val="50000"/>
                    </a:prstClr>
                  </a:innerShdw>
                </a:effectLst>
                <a:latin typeface="Impact" panose="020B0806030902050204" pitchFamily="34" charset="0"/>
                <a:ea typeface="微软雅黑" panose="020B0503020204020204" pitchFamily="34" charset="-122"/>
              </a:defRPr>
            </a:lvl1pPr>
          </a:lstStyle>
          <a:p>
            <a:r>
              <a:rPr lang="zh-CN" altLang="en-US" sz="5300" b="1" dirty="0">
                <a:solidFill>
                  <a:srgbClr val="E9462F"/>
                </a:solidFill>
              </a:rPr>
              <a:t>目录</a:t>
            </a:r>
            <a:endParaRPr lang="zh-CN" altLang="en-US" sz="5300" b="1" dirty="0">
              <a:solidFill>
                <a:srgbClr val="E9462F"/>
              </a:solidFill>
            </a:endParaRPr>
          </a:p>
        </p:txBody>
      </p:sp>
      <p:sp>
        <p:nvSpPr>
          <p:cNvPr id="40" name="原创设计师QQ598969553      _14"/>
          <p:cNvSpPr>
            <a:spLocks noChangeArrowheads="1"/>
          </p:cNvSpPr>
          <p:nvPr/>
        </p:nvSpPr>
        <p:spPr bwMode="gray">
          <a:xfrm>
            <a:off x="6127451" y="2542885"/>
            <a:ext cx="2258539" cy="493667"/>
          </a:xfrm>
          <a:prstGeom prst="roundRect">
            <a:avLst/>
          </a:prstGeom>
          <a:noFill/>
          <a:ln>
            <a:noFill/>
          </a:ln>
        </p:spPr>
        <p:txBody>
          <a:bodyPr wrap="square" lIns="121844" tIns="60922" rIns="121844" bIns="60922">
            <a:spAutoFit/>
          </a:bodyPr>
          <a:lstStyle/>
          <a:p>
            <a:r>
              <a:rPr lang="zh-CN" altLang="en-US" b="1" dirty="0">
                <a:latin typeface="微软雅黑" panose="020B0503020204020204" pitchFamily="34" charset="-122"/>
                <a:ea typeface="微软雅黑" panose="020B0503020204020204" pitchFamily="34" charset="-122"/>
              </a:rPr>
              <a:t>工作完成情况</a:t>
            </a:r>
            <a:endParaRPr lang="zh-CN" altLang="en-US" b="1" dirty="0">
              <a:latin typeface="微软雅黑" panose="020B0503020204020204" pitchFamily="34" charset="-122"/>
              <a:ea typeface="微软雅黑" panose="020B0503020204020204" pitchFamily="34" charset="-122"/>
            </a:endParaRPr>
          </a:p>
        </p:txBody>
      </p:sp>
      <p:sp>
        <p:nvSpPr>
          <p:cNvPr id="41" name="原创设计师QQ598969553      _15"/>
          <p:cNvSpPr>
            <a:spLocks noChangeArrowheads="1"/>
          </p:cNvSpPr>
          <p:nvPr/>
        </p:nvSpPr>
        <p:spPr bwMode="gray">
          <a:xfrm>
            <a:off x="6127451" y="3496440"/>
            <a:ext cx="2258539" cy="493667"/>
          </a:xfrm>
          <a:prstGeom prst="roundRect">
            <a:avLst/>
          </a:prstGeom>
          <a:noFill/>
          <a:ln>
            <a:noFill/>
          </a:ln>
        </p:spPr>
        <p:txBody>
          <a:bodyPr wrap="square" lIns="121844" tIns="60922" rIns="121844" bIns="60922">
            <a:spAutoFit/>
          </a:bodyPr>
          <a:lstStyle/>
          <a:p>
            <a:r>
              <a:rPr lang="zh-CN" altLang="en-US" b="1" dirty="0">
                <a:latin typeface="微软雅黑" panose="020B0503020204020204" pitchFamily="34" charset="-122"/>
                <a:ea typeface="微软雅黑" panose="020B0503020204020204" pitchFamily="34" charset="-122"/>
              </a:rPr>
              <a:t>工作成果展示</a:t>
            </a:r>
            <a:endParaRPr lang="zh-CN" altLang="en-US" b="1" dirty="0">
              <a:latin typeface="微软雅黑" panose="020B0503020204020204" pitchFamily="34" charset="-122"/>
              <a:ea typeface="微软雅黑" panose="020B0503020204020204" pitchFamily="34" charset="-122"/>
            </a:endParaRPr>
          </a:p>
        </p:txBody>
      </p:sp>
      <p:sp>
        <p:nvSpPr>
          <p:cNvPr id="42" name="原创设计师QQ598969553      _16"/>
          <p:cNvSpPr>
            <a:spLocks noChangeArrowheads="1"/>
          </p:cNvSpPr>
          <p:nvPr/>
        </p:nvSpPr>
        <p:spPr bwMode="gray">
          <a:xfrm>
            <a:off x="6127451" y="4449995"/>
            <a:ext cx="2258539" cy="493667"/>
          </a:xfrm>
          <a:prstGeom prst="roundRect">
            <a:avLst/>
          </a:prstGeom>
          <a:noFill/>
          <a:ln>
            <a:noFill/>
          </a:ln>
        </p:spPr>
        <p:txBody>
          <a:bodyPr wrap="square" lIns="121844" tIns="60922" rIns="121844" bIns="60922">
            <a:spAutoFit/>
          </a:bodyPr>
          <a:lstStyle/>
          <a:p>
            <a:r>
              <a:rPr lang="zh-CN" altLang="en-US" b="1" dirty="0">
                <a:latin typeface="微软雅黑" panose="020B0503020204020204" pitchFamily="34" charset="-122"/>
                <a:ea typeface="微软雅黑" panose="020B0503020204020204" pitchFamily="34" charset="-122"/>
              </a:rPr>
              <a:t>工作存在不足</a:t>
            </a:r>
            <a:endParaRPr lang="zh-CN" altLang="en-US" b="1" dirty="0">
              <a:latin typeface="微软雅黑" panose="020B0503020204020204" pitchFamily="34" charset="-122"/>
              <a:ea typeface="微软雅黑" panose="020B0503020204020204" pitchFamily="34" charset="-122"/>
            </a:endParaRPr>
          </a:p>
        </p:txBody>
      </p:sp>
      <p:sp>
        <p:nvSpPr>
          <p:cNvPr id="43" name="原创设计师QQ598969553      _17"/>
          <p:cNvSpPr>
            <a:spLocks noChangeArrowheads="1"/>
          </p:cNvSpPr>
          <p:nvPr/>
        </p:nvSpPr>
        <p:spPr bwMode="gray">
          <a:xfrm>
            <a:off x="6127451" y="1589330"/>
            <a:ext cx="2258539" cy="493667"/>
          </a:xfrm>
          <a:prstGeom prst="roundRect">
            <a:avLst/>
          </a:prstGeom>
          <a:noFill/>
          <a:ln>
            <a:noFill/>
          </a:ln>
        </p:spPr>
        <p:txBody>
          <a:bodyPr wrap="square" lIns="121844" tIns="60922" rIns="121844" bIns="60922">
            <a:spAutoFit/>
          </a:bodyPr>
          <a:lstStyle/>
          <a:p>
            <a:r>
              <a:rPr lang="zh-CN" altLang="en-US" b="1" dirty="0">
                <a:latin typeface="微软雅黑" panose="020B0503020204020204" pitchFamily="34" charset="-122"/>
                <a:ea typeface="微软雅黑" panose="020B0503020204020204" pitchFamily="34" charset="-122"/>
              </a:rPr>
              <a:t>年度工作概述</a:t>
            </a:r>
            <a:endParaRPr lang="zh-CN" altLang="en-US" b="1" dirty="0">
              <a:latin typeface="微软雅黑" panose="020B0503020204020204" pitchFamily="34" charset="-122"/>
              <a:ea typeface="微软雅黑" panose="020B0503020204020204" pitchFamily="34" charset="-122"/>
            </a:endParaRPr>
          </a:p>
        </p:txBody>
      </p:sp>
      <p:sp>
        <p:nvSpPr>
          <p:cNvPr id="44" name="原创设计师QQ598969553      _18"/>
          <p:cNvSpPr>
            <a:spLocks noChangeArrowheads="1"/>
          </p:cNvSpPr>
          <p:nvPr/>
        </p:nvSpPr>
        <p:spPr bwMode="gray">
          <a:xfrm>
            <a:off x="6127451" y="5403549"/>
            <a:ext cx="2258539" cy="493667"/>
          </a:xfrm>
          <a:prstGeom prst="roundRect">
            <a:avLst/>
          </a:prstGeom>
          <a:noFill/>
          <a:ln>
            <a:noFill/>
          </a:ln>
        </p:spPr>
        <p:txBody>
          <a:bodyPr wrap="square" lIns="121844" tIns="60922" rIns="121844" bIns="60922">
            <a:spAutoFit/>
          </a:bodyPr>
          <a:lstStyle/>
          <a:p>
            <a:r>
              <a:rPr lang="zh-CN" altLang="en-US" b="1" dirty="0">
                <a:latin typeface="微软雅黑" panose="020B0503020204020204" pitchFamily="34" charset="-122"/>
                <a:ea typeface="微软雅黑" panose="020B0503020204020204" pitchFamily="34" charset="-122"/>
              </a:rPr>
              <a:t>明年工作计划</a:t>
            </a:r>
            <a:endParaRPr lang="zh-CN" altLang="en-US" b="1" dirty="0">
              <a:latin typeface="微软雅黑" panose="020B0503020204020204" pitchFamily="34" charset="-122"/>
              <a:ea typeface="微软雅黑" panose="020B0503020204020204" pitchFamily="34" charset="-122"/>
            </a:endParaRPr>
          </a:p>
        </p:txBody>
      </p:sp>
      <p:sp>
        <p:nvSpPr>
          <p:cNvPr id="45" name="原创设计师QQ598969553      _19"/>
          <p:cNvSpPr/>
          <p:nvPr/>
        </p:nvSpPr>
        <p:spPr>
          <a:xfrm>
            <a:off x="4793728" y="1533400"/>
            <a:ext cx="845027" cy="601141"/>
          </a:xfrm>
          <a:prstGeom prst="roundRect">
            <a:avLst/>
          </a:prstGeom>
          <a:gradFill flip="none" rotWithShape="1">
            <a:gsLst>
              <a:gs pos="55000">
                <a:srgbClr val="E7E7E7"/>
              </a:gs>
              <a:gs pos="0">
                <a:schemeClr val="bg1"/>
              </a:gs>
              <a:gs pos="100000">
                <a:schemeClr val="bg1">
                  <a:lumMod val="75000"/>
                </a:schemeClr>
              </a:gs>
            </a:gsLst>
            <a:lin ang="18900000" scaled="1"/>
            <a:tileRect/>
          </a:gradFill>
          <a:ln w="12700">
            <a:gradFill flip="none" rotWithShape="1">
              <a:gsLst>
                <a:gs pos="0">
                  <a:schemeClr val="bg1">
                    <a:lumMod val="75000"/>
                  </a:schemeClr>
                </a:gs>
                <a:gs pos="100000">
                  <a:schemeClr val="bg1"/>
                </a:gs>
              </a:gsLst>
              <a:lin ang="18900000" scaled="1"/>
              <a:tileRect/>
            </a:gradFill>
          </a:ln>
          <a:effectLst>
            <a:outerShdw blurRad="190500" dist="76200" dir="810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51" name="原创设计师QQ598969553      _20"/>
          <p:cNvSpPr/>
          <p:nvPr/>
        </p:nvSpPr>
        <p:spPr>
          <a:xfrm>
            <a:off x="4793728" y="2486158"/>
            <a:ext cx="845027" cy="601141"/>
          </a:xfrm>
          <a:prstGeom prst="roundRect">
            <a:avLst/>
          </a:prstGeom>
          <a:gradFill flip="none" rotWithShape="1">
            <a:gsLst>
              <a:gs pos="55000">
                <a:srgbClr val="E7E7E7"/>
              </a:gs>
              <a:gs pos="0">
                <a:schemeClr val="bg1"/>
              </a:gs>
              <a:gs pos="100000">
                <a:schemeClr val="bg1">
                  <a:lumMod val="75000"/>
                </a:schemeClr>
              </a:gs>
            </a:gsLst>
            <a:lin ang="18900000" scaled="1"/>
            <a:tileRect/>
          </a:gradFill>
          <a:ln w="12700">
            <a:gradFill flip="none" rotWithShape="1">
              <a:gsLst>
                <a:gs pos="0">
                  <a:schemeClr val="bg1">
                    <a:lumMod val="75000"/>
                  </a:schemeClr>
                </a:gs>
                <a:gs pos="100000">
                  <a:schemeClr val="bg1"/>
                </a:gs>
              </a:gsLst>
              <a:lin ang="18900000" scaled="1"/>
              <a:tileRect/>
            </a:gradFill>
          </a:ln>
          <a:effectLst>
            <a:outerShdw blurRad="190500" dist="76200" dir="810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67" name="原创设计师QQ598969553      _21"/>
          <p:cNvSpPr/>
          <p:nvPr/>
        </p:nvSpPr>
        <p:spPr>
          <a:xfrm>
            <a:off x="4793728" y="3438916"/>
            <a:ext cx="845027" cy="601141"/>
          </a:xfrm>
          <a:prstGeom prst="roundRect">
            <a:avLst/>
          </a:prstGeom>
          <a:gradFill flip="none" rotWithShape="1">
            <a:gsLst>
              <a:gs pos="55000">
                <a:srgbClr val="E7E7E7"/>
              </a:gs>
              <a:gs pos="0">
                <a:schemeClr val="bg1"/>
              </a:gs>
              <a:gs pos="100000">
                <a:schemeClr val="bg1">
                  <a:lumMod val="75000"/>
                </a:schemeClr>
              </a:gs>
            </a:gsLst>
            <a:lin ang="18900000" scaled="1"/>
            <a:tileRect/>
          </a:gradFill>
          <a:ln w="12700">
            <a:gradFill flip="none" rotWithShape="1">
              <a:gsLst>
                <a:gs pos="0">
                  <a:schemeClr val="bg1">
                    <a:lumMod val="75000"/>
                  </a:schemeClr>
                </a:gs>
                <a:gs pos="100000">
                  <a:schemeClr val="bg1"/>
                </a:gs>
              </a:gsLst>
              <a:lin ang="18900000" scaled="1"/>
              <a:tileRect/>
            </a:gradFill>
          </a:ln>
          <a:effectLst>
            <a:outerShdw blurRad="190500" dist="76200" dir="810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68" name="原创设计师QQ598969553      _22"/>
          <p:cNvSpPr/>
          <p:nvPr/>
        </p:nvSpPr>
        <p:spPr>
          <a:xfrm>
            <a:off x="4793728" y="4391673"/>
            <a:ext cx="845027" cy="601141"/>
          </a:xfrm>
          <a:prstGeom prst="roundRect">
            <a:avLst/>
          </a:prstGeom>
          <a:gradFill flip="none" rotWithShape="1">
            <a:gsLst>
              <a:gs pos="55000">
                <a:srgbClr val="E7E7E7"/>
              </a:gs>
              <a:gs pos="0">
                <a:schemeClr val="bg1"/>
              </a:gs>
              <a:gs pos="100000">
                <a:schemeClr val="bg1">
                  <a:lumMod val="75000"/>
                </a:schemeClr>
              </a:gs>
            </a:gsLst>
            <a:lin ang="18900000" scaled="1"/>
            <a:tileRect/>
          </a:gradFill>
          <a:ln w="12700">
            <a:gradFill flip="none" rotWithShape="1">
              <a:gsLst>
                <a:gs pos="0">
                  <a:schemeClr val="bg1">
                    <a:lumMod val="75000"/>
                  </a:schemeClr>
                </a:gs>
                <a:gs pos="100000">
                  <a:schemeClr val="bg1"/>
                </a:gs>
              </a:gsLst>
              <a:lin ang="18900000" scaled="1"/>
              <a:tileRect/>
            </a:gradFill>
          </a:ln>
          <a:effectLst>
            <a:outerShdw blurRad="190500" dist="76200" dir="810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69" name="原创设计师QQ598969553      _23"/>
          <p:cNvSpPr/>
          <p:nvPr/>
        </p:nvSpPr>
        <p:spPr>
          <a:xfrm>
            <a:off x="4793728" y="5344431"/>
            <a:ext cx="845027" cy="601141"/>
          </a:xfrm>
          <a:prstGeom prst="roundRect">
            <a:avLst/>
          </a:prstGeom>
          <a:gradFill flip="none" rotWithShape="1">
            <a:gsLst>
              <a:gs pos="55000">
                <a:srgbClr val="E7E7E7"/>
              </a:gs>
              <a:gs pos="0">
                <a:schemeClr val="bg1"/>
              </a:gs>
              <a:gs pos="100000">
                <a:schemeClr val="bg1">
                  <a:lumMod val="75000"/>
                </a:schemeClr>
              </a:gs>
            </a:gsLst>
            <a:lin ang="18900000" scaled="1"/>
            <a:tileRect/>
          </a:gradFill>
          <a:ln w="12700">
            <a:gradFill flip="none" rotWithShape="1">
              <a:gsLst>
                <a:gs pos="0">
                  <a:schemeClr val="bg1">
                    <a:lumMod val="75000"/>
                  </a:schemeClr>
                </a:gs>
                <a:gs pos="100000">
                  <a:schemeClr val="bg1"/>
                </a:gs>
              </a:gsLst>
              <a:lin ang="18900000" scaled="1"/>
              <a:tileRect/>
            </a:gradFill>
          </a:ln>
          <a:effectLst>
            <a:outerShdw blurRad="190500" dist="76200" dir="810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844" tIns="60922" rIns="121844" bIns="60922" rtlCol="0" anchor="ctr"/>
          <a:lstStyle/>
          <a:p>
            <a:pPr algn="ctr"/>
            <a:endParaRPr lang="zh-CN" altLang="en-US"/>
          </a:p>
        </p:txBody>
      </p:sp>
      <p:sp>
        <p:nvSpPr>
          <p:cNvPr id="70" name="原创设计师QQ598969553      _24"/>
          <p:cNvSpPr>
            <a:spLocks noChangeArrowheads="1"/>
          </p:cNvSpPr>
          <p:nvPr/>
        </p:nvSpPr>
        <p:spPr bwMode="auto">
          <a:xfrm>
            <a:off x="5026317" y="1605262"/>
            <a:ext cx="404878" cy="530543"/>
          </a:xfrm>
          <a:prstGeom prst="round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原创设计师QQ598969553      _25"/>
          <p:cNvSpPr>
            <a:spLocks noChangeArrowheads="1"/>
          </p:cNvSpPr>
          <p:nvPr/>
        </p:nvSpPr>
        <p:spPr bwMode="auto">
          <a:xfrm>
            <a:off x="5026317" y="2557513"/>
            <a:ext cx="404878" cy="530543"/>
          </a:xfrm>
          <a:prstGeom prst="round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原创设计师QQ598969553      _26"/>
          <p:cNvSpPr>
            <a:spLocks noChangeArrowheads="1"/>
          </p:cNvSpPr>
          <p:nvPr/>
        </p:nvSpPr>
        <p:spPr bwMode="auto">
          <a:xfrm>
            <a:off x="5026317" y="3510315"/>
            <a:ext cx="404878" cy="530543"/>
          </a:xfrm>
          <a:prstGeom prst="round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原创设计师QQ598969553      _27"/>
          <p:cNvSpPr>
            <a:spLocks noChangeArrowheads="1"/>
          </p:cNvSpPr>
          <p:nvPr/>
        </p:nvSpPr>
        <p:spPr bwMode="auto">
          <a:xfrm>
            <a:off x="5026317" y="4449995"/>
            <a:ext cx="404878" cy="530543"/>
          </a:xfrm>
          <a:prstGeom prst="round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rPr>
              <a:t>4</a:t>
            </a:r>
            <a:endParaRPr lang="zh-CN" altLang="en-US"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原创设计师QQ598969553      _28"/>
          <p:cNvSpPr>
            <a:spLocks noChangeArrowheads="1"/>
          </p:cNvSpPr>
          <p:nvPr/>
        </p:nvSpPr>
        <p:spPr bwMode="auto">
          <a:xfrm>
            <a:off x="5026317" y="5395101"/>
            <a:ext cx="404878" cy="530543"/>
          </a:xfrm>
          <a:prstGeom prst="round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rPr>
              <a:t>5</a:t>
            </a:r>
            <a:endParaRPr lang="zh-CN" altLang="en-US" sz="3200" dirty="0">
              <a:solidFill>
                <a:srgbClr val="E9462F"/>
              </a:solidFill>
              <a:effectLst>
                <a:innerShdw blurRad="63500" dist="50800" dir="18900000">
                  <a:prstClr val="black">
                    <a:alpha val="50000"/>
                  </a:prstClr>
                </a:innerShdw>
              </a:effectLst>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75" name="原创设计师QQ598969553      _29" descr="D:\360data\重要数据\桌面\未标题-1.png"/>
          <p:cNvPicPr>
            <a:picLocks noChangeAspect="1" noChangeArrowheads="1"/>
          </p:cNvPicPr>
          <p:nvPr/>
        </p:nvPicPr>
        <p:blipFill>
          <a:blip r:embed="rId1">
            <a:extLst>
              <a:ext uri="{BEBA8EAE-BF5A-486C-A8C5-ECC9F3942E4B}">
                <a14:imgProps xmlns:a14="http://schemas.microsoft.com/office/drawing/2010/main">
                  <a14:imgLayer r:embed="rId2">
                    <a14:imgEffect>
                      <a14:brightnessContrast bright="3000" contrast="-39000"/>
                    </a14:imgEffect>
                  </a14:imgLayer>
                </a14:imgProps>
              </a:ext>
              <a:ext uri="{28A0092B-C50C-407E-A947-70E740481C1C}">
                <a14:useLocalDpi xmlns:a14="http://schemas.microsoft.com/office/drawing/2010/main" val="0"/>
              </a:ext>
            </a:extLst>
          </a:blip>
          <a:srcRect/>
          <a:stretch>
            <a:fillRect/>
          </a:stretch>
        </p:blipFill>
        <p:spPr bwMode="auto">
          <a:xfrm>
            <a:off x="4456026" y="1730253"/>
            <a:ext cx="1875478" cy="431637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additive="base">
                                        <p:cTn id="7" dur="300" fill="hold"/>
                                        <p:tgtEl>
                                          <p:spTgt spid="75"/>
                                        </p:tgtEl>
                                        <p:attrNameLst>
                                          <p:attrName>ppt_x</p:attrName>
                                        </p:attrNameLst>
                                      </p:cBhvr>
                                      <p:tavLst>
                                        <p:tav tm="0">
                                          <p:val>
                                            <p:strVal val="#ppt_x"/>
                                          </p:val>
                                        </p:tav>
                                        <p:tav tm="100000">
                                          <p:val>
                                            <p:strVal val="#ppt_x"/>
                                          </p:val>
                                        </p:tav>
                                      </p:tavLst>
                                    </p:anim>
                                    <p:anim calcmode="lin" valueType="num">
                                      <p:cBhvr additive="base">
                                        <p:cTn id="8" dur="300" fill="hold"/>
                                        <p:tgtEl>
                                          <p:spTgt spid="75"/>
                                        </p:tgtEl>
                                        <p:attrNameLst>
                                          <p:attrName>ppt_y</p:attrName>
                                        </p:attrNameLst>
                                      </p:cBhvr>
                                      <p:tavLst>
                                        <p:tav tm="0">
                                          <p:val>
                                            <p:strVal val="1+#ppt_h/2"/>
                                          </p:val>
                                        </p:tav>
                                        <p:tav tm="100000">
                                          <p:val>
                                            <p:strVal val="#ppt_y"/>
                                          </p:val>
                                        </p:tav>
                                      </p:tavLst>
                                    </p:anim>
                                  </p:childTnLst>
                                </p:cTn>
                              </p:par>
                              <p:par>
                                <p:cTn id="9" presetID="63" presetClass="path" presetSubtype="0" accel="50000" decel="50000" fill="hold" nodeType="withEffect">
                                  <p:stCondLst>
                                    <p:cond delay="0"/>
                                  </p:stCondLst>
                                  <p:childTnLst>
                                    <p:animMotion origin="layout" path="M -1.66667E-6 -4.69136E-6 L 0.55278 -4.69136E-6 " pathEditMode="relative" rAng="0" ptsTypes="AA">
                                      <p:cBhvr>
                                        <p:cTn id="10" dur="1000" fill="hold"/>
                                        <p:tgtEl>
                                          <p:spTgt spid="75"/>
                                        </p:tgtEl>
                                        <p:attrNameLst>
                                          <p:attrName>ppt_x</p:attrName>
                                          <p:attrName>ppt_y</p:attrName>
                                        </p:attrNameLst>
                                      </p:cBhvr>
                                      <p:rCtr x="27639" y="0"/>
                                    </p:animMotion>
                                  </p:childTnLst>
                                </p:cTn>
                              </p:par>
                              <p:par>
                                <p:cTn id="11" presetID="63" presetClass="path" presetSubtype="0" accel="50000" decel="50000" fill="hold" grpId="0" nodeType="withEffect">
                                  <p:stCondLst>
                                    <p:cond delay="0"/>
                                  </p:stCondLst>
                                  <p:childTnLst>
                                    <p:animMotion origin="layout" path="M -2.77778E-7 -8.64198E-7 L 0.49601 -8.64198E-7 " pathEditMode="relative" rAng="0" ptsTypes="AA">
                                      <p:cBhvr>
                                        <p:cTn id="12" dur="1000" fill="hold"/>
                                        <p:tgtEl>
                                          <p:spTgt spid="45"/>
                                        </p:tgtEl>
                                        <p:attrNameLst>
                                          <p:attrName>ppt_x</p:attrName>
                                          <p:attrName>ppt_y</p:attrName>
                                        </p:attrNameLst>
                                      </p:cBhvr>
                                      <p:rCtr x="24792" y="0"/>
                                    </p:animMotion>
                                  </p:childTnLst>
                                </p:cTn>
                              </p:par>
                              <p:par>
                                <p:cTn id="13" presetID="63" presetClass="path" presetSubtype="0" accel="50000" decel="50000" fill="hold" grpId="0" nodeType="withEffect">
                                  <p:stCondLst>
                                    <p:cond delay="0"/>
                                  </p:stCondLst>
                                  <p:childTnLst>
                                    <p:animMotion origin="layout" path="M -2.77778E-7 -8.64198E-7 L 0.49601 -8.64198E-7 " pathEditMode="relative" rAng="0" ptsTypes="AA">
                                      <p:cBhvr>
                                        <p:cTn id="14" dur="1000" fill="hold"/>
                                        <p:tgtEl>
                                          <p:spTgt spid="70"/>
                                        </p:tgtEl>
                                        <p:attrNameLst>
                                          <p:attrName>ppt_x</p:attrName>
                                          <p:attrName>ppt_y</p:attrName>
                                        </p:attrNameLst>
                                      </p:cBhvr>
                                      <p:rCtr x="24792" y="0"/>
                                    </p:animMotion>
                                  </p:childTnLst>
                                </p:cTn>
                              </p:par>
                              <p:par>
                                <p:cTn id="15" presetID="10" presetClass="exit" presetSubtype="0" fill="hold" nodeType="withEffect">
                                  <p:stCondLst>
                                    <p:cond delay="400"/>
                                  </p:stCondLst>
                                  <p:childTnLst>
                                    <p:animEffect transition="out" filter="fade">
                                      <p:cBhvr>
                                        <p:cTn id="16" dur="800"/>
                                        <p:tgtEl>
                                          <p:spTgt spid="75"/>
                                        </p:tgtEl>
                                      </p:cBhvr>
                                    </p:animEffect>
                                    <p:set>
                                      <p:cBhvr>
                                        <p:cTn id="17" dur="1" fill="hold">
                                          <p:stCondLst>
                                            <p:cond delay="799"/>
                                          </p:stCondLst>
                                        </p:cTn>
                                        <p:tgtEl>
                                          <p:spTgt spid="75"/>
                                        </p:tgtEl>
                                        <p:attrNameLst>
                                          <p:attrName>style.visibility</p:attrName>
                                        </p:attrNameLst>
                                      </p:cBhvr>
                                      <p:to>
                                        <p:strVal val="hidden"/>
                                      </p:to>
                                    </p:set>
                                  </p:childTnLst>
                                </p:cTn>
                              </p:par>
                            </p:childTnLst>
                          </p:cTn>
                        </p:par>
                        <p:par>
                          <p:cTn id="18" fill="hold">
                            <p:stCondLst>
                              <p:cond delay="500"/>
                            </p:stCondLst>
                            <p:childTnLst>
                              <p:par>
                                <p:cTn id="19" presetID="26" presetClass="emph" presetSubtype="0" fill="hold" grpId="0" nodeType="afterEffect">
                                  <p:stCondLst>
                                    <p:cond delay="0"/>
                                  </p:stCondLst>
                                  <p:iterate type="lt">
                                    <p:tmPct val="30000"/>
                                  </p:iterate>
                                  <p:childTnLst>
                                    <p:animEffect transition="out" filter="fade">
                                      <p:cBhvr>
                                        <p:cTn id="20" dur="500" tmFilter="0, 0; .2, .5; .8, .5; 1, 0"/>
                                        <p:tgtEl>
                                          <p:spTgt spid="43"/>
                                        </p:tgtEl>
                                      </p:cBhvr>
                                    </p:animEffect>
                                    <p:animScale>
                                      <p:cBhvr>
                                        <p:cTn id="21" dur="250" autoRev="1" fill="hold"/>
                                        <p:tgtEl>
                                          <p:spTgt spid="43"/>
                                        </p:tgtEl>
                                      </p:cBhvr>
                                      <p:by x="105000" y="105000"/>
                                    </p:animScale>
                                  </p:childTnLst>
                                </p:cTn>
                              </p:par>
                              <p:par>
                                <p:cTn id="22" presetID="3" presetClass="emph" presetSubtype="2" fill="hold" grpId="1" nodeType="withEffect">
                                  <p:stCondLst>
                                    <p:cond delay="0"/>
                                  </p:stCondLst>
                                  <p:iterate type="lt">
                                    <p:tmPct val="0"/>
                                  </p:iterate>
                                  <p:childTnLst>
                                    <p:animClr clrSpc="rgb" dir="cw">
                                      <p:cBhvr override="childStyle">
                                        <p:cTn id="23" dur="2000" fill="hold"/>
                                        <p:tgtEl>
                                          <p:spTgt spid="43"/>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3" grpId="1"/>
      <p:bldP spid="45" grpId="0" animBg="1"/>
      <p:bldP spid="7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团队成员介绍</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cxnSp>
        <p:nvCxnSpPr>
          <p:cNvPr id="19" name="原创设计师QQ598969553      _4"/>
          <p:cNvCxnSpPr/>
          <p:nvPr/>
        </p:nvCxnSpPr>
        <p:spPr>
          <a:xfrm>
            <a:off x="2028735" y="3617590"/>
            <a:ext cx="0" cy="1003981"/>
          </a:xfrm>
          <a:prstGeom prst="line">
            <a:avLst/>
          </a:prstGeom>
          <a:ln w="28575">
            <a:solidFill>
              <a:srgbClr val="E9462F"/>
            </a:solidFill>
          </a:ln>
        </p:spPr>
        <p:style>
          <a:lnRef idx="1">
            <a:schemeClr val="accent1"/>
          </a:lnRef>
          <a:fillRef idx="0">
            <a:schemeClr val="accent1"/>
          </a:fillRef>
          <a:effectRef idx="0">
            <a:schemeClr val="accent1"/>
          </a:effectRef>
          <a:fontRef idx="minor">
            <a:schemeClr val="tx1"/>
          </a:fontRef>
        </p:style>
      </p:cxnSp>
      <p:cxnSp>
        <p:nvCxnSpPr>
          <p:cNvPr id="20" name="原创设计师QQ598969553      _5"/>
          <p:cNvCxnSpPr/>
          <p:nvPr/>
        </p:nvCxnSpPr>
        <p:spPr>
          <a:xfrm>
            <a:off x="3887753" y="3617590"/>
            <a:ext cx="0" cy="1003981"/>
          </a:xfrm>
          <a:prstGeom prst="line">
            <a:avLst/>
          </a:prstGeom>
          <a:ln w="28575">
            <a:solidFill>
              <a:srgbClr val="E9462F"/>
            </a:solidFill>
          </a:ln>
        </p:spPr>
        <p:style>
          <a:lnRef idx="1">
            <a:schemeClr val="accent1"/>
          </a:lnRef>
          <a:fillRef idx="0">
            <a:schemeClr val="accent1"/>
          </a:fillRef>
          <a:effectRef idx="0">
            <a:schemeClr val="accent1"/>
          </a:effectRef>
          <a:fontRef idx="minor">
            <a:schemeClr val="tx1"/>
          </a:fontRef>
        </p:style>
      </p:cxnSp>
      <p:sp>
        <p:nvSpPr>
          <p:cNvPr id="21" name="原创设计师QQ598969553      _6"/>
          <p:cNvSpPr txBox="1"/>
          <p:nvPr/>
        </p:nvSpPr>
        <p:spPr>
          <a:xfrm>
            <a:off x="815413" y="5227066"/>
            <a:ext cx="10657184" cy="814033"/>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335" dirty="0">
                <a:solidFill>
                  <a:schemeClr val="tx1">
                    <a:lumMod val="85000"/>
                    <a:lumOff val="15000"/>
                  </a:schemeClr>
                </a:solidFill>
                <a:latin typeface="Agency FB" panose="020B0503020202020204" pitchFamily="34" charset="0"/>
              </a:rPr>
              <a:t>Lorem ipsum dolor sit amet, consectetur adipiscing elit. Curabitur elementum posuere pretium. Quisque nibh dolor, dignissim ac dignissim ut, luctus ac urna. Aliquam aliquet non massa quis tincidunt. Mauris ullamcorper justo tristique dui posuere tincidunt. In nec lacus laoreet orci varius imperdiet sit amet in augue. </a:t>
            </a:r>
            <a:endParaRPr lang="en-US" sz="1335" dirty="0">
              <a:solidFill>
                <a:schemeClr val="tx1">
                  <a:lumMod val="85000"/>
                  <a:lumOff val="15000"/>
                </a:schemeClr>
              </a:solidFill>
              <a:latin typeface="Agency FB" panose="020B0503020202020204" pitchFamily="34" charset="0"/>
            </a:endParaRPr>
          </a:p>
        </p:txBody>
      </p:sp>
      <p:grpSp>
        <p:nvGrpSpPr>
          <p:cNvPr id="22" name="原创设计师QQ598969553      _7"/>
          <p:cNvGrpSpPr/>
          <p:nvPr/>
        </p:nvGrpSpPr>
        <p:grpSpPr>
          <a:xfrm>
            <a:off x="1749881" y="1932135"/>
            <a:ext cx="557707" cy="557707"/>
            <a:chOff x="7322925" y="1113826"/>
            <a:chExt cx="418280" cy="418280"/>
          </a:xfrm>
        </p:grpSpPr>
        <p:sp>
          <p:nvSpPr>
            <p:cNvPr id="23" name="Teardrop 36"/>
            <p:cNvSpPr/>
            <p:nvPr/>
          </p:nvSpPr>
          <p:spPr>
            <a:xfrm rot="8100000">
              <a:off x="7322925" y="1113826"/>
              <a:ext cx="418280" cy="418280"/>
            </a:xfrm>
            <a:prstGeom prst="teardrop">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lumMod val="85000"/>
                    <a:lumOff val="15000"/>
                  </a:schemeClr>
                </a:solidFill>
                <a:latin typeface="Agency FB" panose="020B0503020202020204" pitchFamily="34" charset="0"/>
              </a:endParaRPr>
            </a:p>
          </p:txBody>
        </p:sp>
        <p:sp>
          <p:nvSpPr>
            <p:cNvPr id="24" name="Freeform 6"/>
            <p:cNvSpPr>
              <a:spLocks noEditPoints="1"/>
            </p:cNvSpPr>
            <p:nvPr/>
          </p:nvSpPr>
          <p:spPr bwMode="auto">
            <a:xfrm>
              <a:off x="7431874" y="1200224"/>
              <a:ext cx="209778" cy="230756"/>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chemeClr val="bg1"/>
            </a:solidFill>
            <a:ln>
              <a:noFill/>
            </a:ln>
          </p:spPr>
          <p:txBody>
            <a:bodyPr vert="horz" wrap="square" lIns="121920" tIns="60960" rIns="121920" bIns="60960" numCol="1" anchor="t" anchorCtr="0" compatLnSpc="1"/>
            <a:lstStyle/>
            <a:p>
              <a:endParaRPr lang="en-US" sz="2400" dirty="0">
                <a:solidFill>
                  <a:schemeClr val="tx1">
                    <a:lumMod val="85000"/>
                    <a:lumOff val="15000"/>
                  </a:schemeClr>
                </a:solidFill>
                <a:latin typeface="Agency FB" panose="020B0503020202020204" pitchFamily="34" charset="0"/>
              </a:endParaRPr>
            </a:p>
          </p:txBody>
        </p:sp>
      </p:grpSp>
      <p:cxnSp>
        <p:nvCxnSpPr>
          <p:cNvPr id="25" name="原创设计师QQ598969553      _8"/>
          <p:cNvCxnSpPr/>
          <p:nvPr/>
        </p:nvCxnSpPr>
        <p:spPr>
          <a:xfrm>
            <a:off x="5821845" y="3617590"/>
            <a:ext cx="0" cy="1003981"/>
          </a:xfrm>
          <a:prstGeom prst="line">
            <a:avLst/>
          </a:prstGeom>
          <a:ln w="28575">
            <a:solidFill>
              <a:srgbClr val="E9462F"/>
            </a:solidFill>
          </a:ln>
        </p:spPr>
        <p:style>
          <a:lnRef idx="1">
            <a:schemeClr val="accent1"/>
          </a:lnRef>
          <a:fillRef idx="0">
            <a:schemeClr val="accent1"/>
          </a:fillRef>
          <a:effectRef idx="0">
            <a:schemeClr val="accent1"/>
          </a:effectRef>
          <a:fontRef idx="minor">
            <a:schemeClr val="tx1"/>
          </a:fontRef>
        </p:style>
      </p:cxnSp>
      <p:grpSp>
        <p:nvGrpSpPr>
          <p:cNvPr id="26" name="原创设计师QQ598969553      _9"/>
          <p:cNvGrpSpPr/>
          <p:nvPr/>
        </p:nvGrpSpPr>
        <p:grpSpPr>
          <a:xfrm>
            <a:off x="5545191" y="1932135"/>
            <a:ext cx="557707" cy="557707"/>
            <a:chOff x="4158893" y="1506251"/>
            <a:chExt cx="418280" cy="418280"/>
          </a:xfrm>
        </p:grpSpPr>
        <p:sp>
          <p:nvSpPr>
            <p:cNvPr id="27" name="Teardrop 58"/>
            <p:cNvSpPr/>
            <p:nvPr/>
          </p:nvSpPr>
          <p:spPr>
            <a:xfrm rot="8100000">
              <a:off x="4158893" y="1506251"/>
              <a:ext cx="418280" cy="418280"/>
            </a:xfrm>
            <a:prstGeom prst="teardrop">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lumMod val="85000"/>
                    <a:lumOff val="15000"/>
                  </a:schemeClr>
                </a:solidFill>
                <a:latin typeface="Agency FB" panose="020B0503020202020204" pitchFamily="34" charset="0"/>
              </a:endParaRPr>
            </a:p>
          </p:txBody>
        </p:sp>
        <p:sp>
          <p:nvSpPr>
            <p:cNvPr id="28" name="Freeform 11"/>
            <p:cNvSpPr/>
            <p:nvPr/>
          </p:nvSpPr>
          <p:spPr bwMode="auto">
            <a:xfrm>
              <a:off x="4238052" y="1639825"/>
              <a:ext cx="258741" cy="168209"/>
            </a:xfrm>
            <a:custGeom>
              <a:avLst/>
              <a:gdLst>
                <a:gd name="T0" fmla="*/ 304 w 400"/>
                <a:gd name="T1" fmla="*/ 73 h 260"/>
                <a:gd name="T2" fmla="*/ 288 w 400"/>
                <a:gd name="T3" fmla="*/ 74 h 260"/>
                <a:gd name="T4" fmla="*/ 186 w 400"/>
                <a:gd name="T5" fmla="*/ 0 h 260"/>
                <a:gd name="T6" fmla="*/ 80 w 400"/>
                <a:gd name="T7" fmla="*/ 104 h 260"/>
                <a:gd name="T8" fmla="*/ 81 w 400"/>
                <a:gd name="T9" fmla="*/ 119 h 260"/>
                <a:gd name="T10" fmla="*/ 72 w 400"/>
                <a:gd name="T11" fmla="*/ 118 h 260"/>
                <a:gd name="T12" fmla="*/ 0 w 400"/>
                <a:gd name="T13" fmla="*/ 189 h 260"/>
                <a:gd name="T14" fmla="*/ 72 w 400"/>
                <a:gd name="T15" fmla="*/ 260 h 260"/>
                <a:gd name="T16" fmla="*/ 172 w 400"/>
                <a:gd name="T17" fmla="*/ 260 h 260"/>
                <a:gd name="T18" fmla="*/ 172 w 400"/>
                <a:gd name="T19" fmla="*/ 184 h 260"/>
                <a:gd name="T20" fmla="*/ 130 w 400"/>
                <a:gd name="T21" fmla="*/ 184 h 260"/>
                <a:gd name="T22" fmla="*/ 200 w 400"/>
                <a:gd name="T23" fmla="*/ 92 h 260"/>
                <a:gd name="T24" fmla="*/ 270 w 400"/>
                <a:gd name="T25" fmla="*/ 184 h 260"/>
                <a:gd name="T26" fmla="*/ 228 w 400"/>
                <a:gd name="T27" fmla="*/ 184 h 260"/>
                <a:gd name="T28" fmla="*/ 228 w 400"/>
                <a:gd name="T29" fmla="*/ 260 h 260"/>
                <a:gd name="T30" fmla="*/ 304 w 400"/>
                <a:gd name="T31" fmla="*/ 260 h 260"/>
                <a:gd name="T32" fmla="*/ 400 w 400"/>
                <a:gd name="T33" fmla="*/ 166 h 260"/>
                <a:gd name="T34" fmla="*/ 304 w 400"/>
                <a:gd name="T35" fmla="*/ 73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60">
                  <a:moveTo>
                    <a:pt x="304" y="73"/>
                  </a:moveTo>
                  <a:cubicBezTo>
                    <a:pt x="298" y="73"/>
                    <a:pt x="293" y="73"/>
                    <a:pt x="288" y="74"/>
                  </a:cubicBezTo>
                  <a:cubicBezTo>
                    <a:pt x="275" y="31"/>
                    <a:pt x="234" y="0"/>
                    <a:pt x="186" y="0"/>
                  </a:cubicBezTo>
                  <a:cubicBezTo>
                    <a:pt x="127" y="0"/>
                    <a:pt x="80" y="46"/>
                    <a:pt x="80" y="104"/>
                  </a:cubicBezTo>
                  <a:cubicBezTo>
                    <a:pt x="80" y="109"/>
                    <a:pt x="80" y="114"/>
                    <a:pt x="81" y="119"/>
                  </a:cubicBezTo>
                  <a:cubicBezTo>
                    <a:pt x="78" y="119"/>
                    <a:pt x="75" y="118"/>
                    <a:pt x="72" y="118"/>
                  </a:cubicBezTo>
                  <a:cubicBezTo>
                    <a:pt x="32" y="118"/>
                    <a:pt x="0" y="150"/>
                    <a:pt x="0" y="189"/>
                  </a:cubicBezTo>
                  <a:cubicBezTo>
                    <a:pt x="0" y="228"/>
                    <a:pt x="32" y="260"/>
                    <a:pt x="72" y="260"/>
                  </a:cubicBezTo>
                  <a:cubicBezTo>
                    <a:pt x="172" y="260"/>
                    <a:pt x="172" y="260"/>
                    <a:pt x="172" y="260"/>
                  </a:cubicBezTo>
                  <a:cubicBezTo>
                    <a:pt x="172" y="184"/>
                    <a:pt x="172" y="184"/>
                    <a:pt x="172" y="184"/>
                  </a:cubicBezTo>
                  <a:cubicBezTo>
                    <a:pt x="130" y="184"/>
                    <a:pt x="130" y="184"/>
                    <a:pt x="130" y="184"/>
                  </a:cubicBezTo>
                  <a:cubicBezTo>
                    <a:pt x="200" y="92"/>
                    <a:pt x="200" y="92"/>
                    <a:pt x="200" y="92"/>
                  </a:cubicBezTo>
                  <a:cubicBezTo>
                    <a:pt x="270" y="184"/>
                    <a:pt x="270" y="184"/>
                    <a:pt x="270" y="184"/>
                  </a:cubicBezTo>
                  <a:cubicBezTo>
                    <a:pt x="228" y="184"/>
                    <a:pt x="228" y="184"/>
                    <a:pt x="228" y="184"/>
                  </a:cubicBezTo>
                  <a:cubicBezTo>
                    <a:pt x="228" y="260"/>
                    <a:pt x="228" y="260"/>
                    <a:pt x="228" y="260"/>
                  </a:cubicBezTo>
                  <a:cubicBezTo>
                    <a:pt x="304" y="260"/>
                    <a:pt x="304" y="260"/>
                    <a:pt x="304" y="260"/>
                  </a:cubicBezTo>
                  <a:cubicBezTo>
                    <a:pt x="357" y="260"/>
                    <a:pt x="400" y="218"/>
                    <a:pt x="400" y="166"/>
                  </a:cubicBezTo>
                  <a:cubicBezTo>
                    <a:pt x="400" y="115"/>
                    <a:pt x="357" y="73"/>
                    <a:pt x="304" y="73"/>
                  </a:cubicBezTo>
                  <a:close/>
                </a:path>
              </a:pathLst>
            </a:custGeom>
            <a:solidFill>
              <a:schemeClr val="bg1"/>
            </a:solidFill>
            <a:ln>
              <a:noFill/>
            </a:ln>
          </p:spPr>
          <p:txBody>
            <a:bodyPr vert="horz" wrap="square" lIns="121920" tIns="60960" rIns="121920" bIns="60960" numCol="1" anchor="t" anchorCtr="0" compatLnSpc="1"/>
            <a:lstStyle/>
            <a:p>
              <a:endParaRPr lang="en-US" sz="2400" dirty="0">
                <a:solidFill>
                  <a:schemeClr val="tx1">
                    <a:lumMod val="85000"/>
                    <a:lumOff val="15000"/>
                  </a:schemeClr>
                </a:solidFill>
                <a:latin typeface="Agency FB" panose="020B0503020202020204" pitchFamily="34" charset="0"/>
              </a:endParaRPr>
            </a:p>
          </p:txBody>
        </p:sp>
      </p:grpSp>
      <p:grpSp>
        <p:nvGrpSpPr>
          <p:cNvPr id="29" name="原创设计师QQ598969553      _10"/>
          <p:cNvGrpSpPr/>
          <p:nvPr/>
        </p:nvGrpSpPr>
        <p:grpSpPr>
          <a:xfrm>
            <a:off x="3611099" y="1932135"/>
            <a:ext cx="557707" cy="557707"/>
            <a:chOff x="2708324" y="1506251"/>
            <a:chExt cx="418280" cy="418280"/>
          </a:xfrm>
        </p:grpSpPr>
        <p:sp>
          <p:nvSpPr>
            <p:cNvPr id="30" name="Teardrop 44"/>
            <p:cNvSpPr/>
            <p:nvPr/>
          </p:nvSpPr>
          <p:spPr>
            <a:xfrm rot="8100000">
              <a:off x="2708324" y="1506251"/>
              <a:ext cx="418280" cy="418280"/>
            </a:xfrm>
            <a:prstGeom prst="teardrop">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lumMod val="85000"/>
                    <a:lumOff val="15000"/>
                  </a:schemeClr>
                </a:solidFill>
                <a:latin typeface="Agency FB" panose="020B0503020202020204" pitchFamily="34" charset="0"/>
              </a:endParaRPr>
            </a:p>
          </p:txBody>
        </p:sp>
        <p:sp>
          <p:nvSpPr>
            <p:cNvPr id="31" name="Freeform 16"/>
            <p:cNvSpPr>
              <a:spLocks noEditPoints="1"/>
            </p:cNvSpPr>
            <p:nvPr/>
          </p:nvSpPr>
          <p:spPr bwMode="auto">
            <a:xfrm>
              <a:off x="2796143" y="1604602"/>
              <a:ext cx="239343" cy="239070"/>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bg1"/>
            </a:solidFill>
            <a:ln>
              <a:noFill/>
            </a:ln>
          </p:spPr>
          <p:txBody>
            <a:bodyPr vert="horz" wrap="square" lIns="121920" tIns="60960" rIns="121920" bIns="60960" numCol="1" anchor="t" anchorCtr="0" compatLnSpc="1"/>
            <a:lstStyle/>
            <a:p>
              <a:endParaRPr lang="en-US" sz="2400" dirty="0">
                <a:solidFill>
                  <a:schemeClr val="tx1">
                    <a:lumMod val="85000"/>
                    <a:lumOff val="15000"/>
                  </a:schemeClr>
                </a:solidFill>
                <a:latin typeface="Agency FB" panose="020B0503020202020204" pitchFamily="34" charset="0"/>
              </a:endParaRPr>
            </a:p>
          </p:txBody>
        </p:sp>
      </p:grpSp>
      <p:cxnSp>
        <p:nvCxnSpPr>
          <p:cNvPr id="32" name="原创设计师QQ598969553      _11"/>
          <p:cNvCxnSpPr/>
          <p:nvPr/>
        </p:nvCxnSpPr>
        <p:spPr>
          <a:xfrm>
            <a:off x="7831131" y="3617590"/>
            <a:ext cx="0" cy="1003981"/>
          </a:xfrm>
          <a:prstGeom prst="line">
            <a:avLst/>
          </a:prstGeom>
          <a:ln w="28575">
            <a:solidFill>
              <a:srgbClr val="E9462F"/>
            </a:solidFill>
          </a:ln>
        </p:spPr>
        <p:style>
          <a:lnRef idx="1">
            <a:schemeClr val="accent1"/>
          </a:lnRef>
          <a:fillRef idx="0">
            <a:schemeClr val="accent1"/>
          </a:fillRef>
          <a:effectRef idx="0">
            <a:schemeClr val="accent1"/>
          </a:effectRef>
          <a:fontRef idx="minor">
            <a:schemeClr val="tx1"/>
          </a:fontRef>
        </p:style>
      </p:cxnSp>
      <p:cxnSp>
        <p:nvCxnSpPr>
          <p:cNvPr id="33" name="原创设计师QQ598969553      _12"/>
          <p:cNvCxnSpPr/>
          <p:nvPr/>
        </p:nvCxnSpPr>
        <p:spPr>
          <a:xfrm>
            <a:off x="9848531" y="3617590"/>
            <a:ext cx="0" cy="1003981"/>
          </a:xfrm>
          <a:prstGeom prst="line">
            <a:avLst/>
          </a:prstGeom>
          <a:ln w="28575">
            <a:solidFill>
              <a:srgbClr val="E9462F"/>
            </a:solidFill>
          </a:ln>
        </p:spPr>
        <p:style>
          <a:lnRef idx="1">
            <a:schemeClr val="accent1"/>
          </a:lnRef>
          <a:fillRef idx="0">
            <a:schemeClr val="accent1"/>
          </a:fillRef>
          <a:effectRef idx="0">
            <a:schemeClr val="accent1"/>
          </a:effectRef>
          <a:fontRef idx="minor">
            <a:schemeClr val="tx1"/>
          </a:fontRef>
        </p:style>
      </p:cxnSp>
      <p:sp>
        <p:nvSpPr>
          <p:cNvPr id="34" name="原创设计师QQ598969553      _13"/>
          <p:cNvSpPr txBox="1"/>
          <p:nvPr/>
        </p:nvSpPr>
        <p:spPr>
          <a:xfrm>
            <a:off x="8991376" y="2579512"/>
            <a:ext cx="1714313" cy="793921"/>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b="1" dirty="0">
                <a:solidFill>
                  <a:srgbClr val="E9462F"/>
                </a:solidFill>
                <a:latin typeface="Agency FB" panose="020B0503020202020204" pitchFamily="34" charset="0"/>
              </a:rPr>
              <a:t>Improvements</a:t>
            </a:r>
            <a:endParaRPr lang="en-US" sz="1600" b="1" dirty="0">
              <a:solidFill>
                <a:srgbClr val="E9462F"/>
              </a:solidFill>
              <a:latin typeface="Agency FB" panose="020B0503020202020204" pitchFamily="34" charset="0"/>
            </a:endParaRPr>
          </a:p>
          <a:p>
            <a:pPr marL="0" indent="0" algn="ctr">
              <a:buNone/>
            </a:pPr>
            <a:r>
              <a:rPr lang="en-US" sz="1335" dirty="0">
                <a:solidFill>
                  <a:schemeClr val="tx1">
                    <a:lumMod val="85000"/>
                    <a:lumOff val="15000"/>
                  </a:schemeClr>
                </a:solidFill>
                <a:latin typeface="Agency FB" panose="020B0503020202020204" pitchFamily="34" charset="0"/>
              </a:rPr>
              <a:t>Lorem ipsum dolor sit amet, consectetur adipiscing elit.</a:t>
            </a:r>
            <a:endParaRPr lang="en-US" sz="1335" dirty="0">
              <a:solidFill>
                <a:schemeClr val="tx1">
                  <a:lumMod val="85000"/>
                  <a:lumOff val="15000"/>
                </a:schemeClr>
              </a:solidFill>
              <a:latin typeface="Agency FB" panose="020B0503020202020204" pitchFamily="34" charset="0"/>
            </a:endParaRPr>
          </a:p>
        </p:txBody>
      </p:sp>
      <p:grpSp>
        <p:nvGrpSpPr>
          <p:cNvPr id="35" name="原创设计师QQ598969553      _14"/>
          <p:cNvGrpSpPr/>
          <p:nvPr/>
        </p:nvGrpSpPr>
        <p:grpSpPr>
          <a:xfrm>
            <a:off x="9571876" y="1932135"/>
            <a:ext cx="557707" cy="557707"/>
            <a:chOff x="7178907" y="1506251"/>
            <a:chExt cx="418280" cy="418280"/>
          </a:xfrm>
        </p:grpSpPr>
        <p:sp>
          <p:nvSpPr>
            <p:cNvPr id="36" name="Teardrop 69"/>
            <p:cNvSpPr/>
            <p:nvPr/>
          </p:nvSpPr>
          <p:spPr>
            <a:xfrm rot="8100000">
              <a:off x="7178907" y="1506251"/>
              <a:ext cx="418280" cy="418280"/>
            </a:xfrm>
            <a:prstGeom prst="teardrop">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lumMod val="85000"/>
                    <a:lumOff val="15000"/>
                  </a:schemeClr>
                </a:solidFill>
                <a:latin typeface="Agency FB" panose="020B0503020202020204" pitchFamily="34" charset="0"/>
              </a:endParaRPr>
            </a:p>
          </p:txBody>
        </p:sp>
        <p:sp>
          <p:nvSpPr>
            <p:cNvPr id="37" name="Freeform 21"/>
            <p:cNvSpPr>
              <a:spLocks noEditPoints="1"/>
            </p:cNvSpPr>
            <p:nvPr/>
          </p:nvSpPr>
          <p:spPr bwMode="auto">
            <a:xfrm>
              <a:off x="7275187" y="1629449"/>
              <a:ext cx="238323" cy="212150"/>
            </a:xfrm>
            <a:custGeom>
              <a:avLst/>
              <a:gdLst>
                <a:gd name="T0" fmla="*/ 62 w 401"/>
                <a:gd name="T1" fmla="*/ 116 h 357"/>
                <a:gd name="T2" fmla="*/ 117 w 401"/>
                <a:gd name="T3" fmla="*/ 135 h 357"/>
                <a:gd name="T4" fmla="*/ 124 w 401"/>
                <a:gd name="T5" fmla="*/ 133 h 357"/>
                <a:gd name="T6" fmla="*/ 155 w 401"/>
                <a:gd name="T7" fmla="*/ 106 h 357"/>
                <a:gd name="T8" fmla="*/ 156 w 401"/>
                <a:gd name="T9" fmla="*/ 100 h 357"/>
                <a:gd name="T10" fmla="*/ 141 w 401"/>
                <a:gd name="T11" fmla="*/ 81 h 357"/>
                <a:gd name="T12" fmla="*/ 219 w 401"/>
                <a:gd name="T13" fmla="*/ 1 h 357"/>
                <a:gd name="T14" fmla="*/ 160 w 401"/>
                <a:gd name="T15" fmla="*/ 1 h 357"/>
                <a:gd name="T16" fmla="*/ 86 w 401"/>
                <a:gd name="T17" fmla="*/ 39 h 357"/>
                <a:gd name="T18" fmla="*/ 55 w 401"/>
                <a:gd name="T19" fmla="*/ 63 h 357"/>
                <a:gd name="T20" fmla="*/ 43 w 401"/>
                <a:gd name="T21" fmla="*/ 90 h 357"/>
                <a:gd name="T22" fmla="*/ 18 w 401"/>
                <a:gd name="T23" fmla="*/ 98 h 357"/>
                <a:gd name="T24" fmla="*/ 3 w 401"/>
                <a:gd name="T25" fmla="*/ 110 h 357"/>
                <a:gd name="T26" fmla="*/ 2 w 401"/>
                <a:gd name="T27" fmla="*/ 120 h 357"/>
                <a:gd name="T28" fmla="*/ 30 w 401"/>
                <a:gd name="T29" fmla="*/ 150 h 357"/>
                <a:gd name="T30" fmla="*/ 41 w 401"/>
                <a:gd name="T31" fmla="*/ 152 h 357"/>
                <a:gd name="T32" fmla="*/ 55 w 401"/>
                <a:gd name="T33" fmla="*/ 139 h 357"/>
                <a:gd name="T34" fmla="*/ 62 w 401"/>
                <a:gd name="T35" fmla="*/ 116 h 357"/>
                <a:gd name="T36" fmla="*/ 177 w 401"/>
                <a:gd name="T37" fmla="*/ 126 h 357"/>
                <a:gd name="T38" fmla="*/ 169 w 401"/>
                <a:gd name="T39" fmla="*/ 125 h 357"/>
                <a:gd name="T40" fmla="*/ 140 w 401"/>
                <a:gd name="T41" fmla="*/ 150 h 357"/>
                <a:gd name="T42" fmla="*/ 139 w 401"/>
                <a:gd name="T43" fmla="*/ 158 h 357"/>
                <a:gd name="T44" fmla="*/ 305 w 401"/>
                <a:gd name="T45" fmla="*/ 347 h 357"/>
                <a:gd name="T46" fmla="*/ 320 w 401"/>
                <a:gd name="T47" fmla="*/ 348 h 357"/>
                <a:gd name="T48" fmla="*/ 340 w 401"/>
                <a:gd name="T49" fmla="*/ 332 h 357"/>
                <a:gd name="T50" fmla="*/ 341 w 401"/>
                <a:gd name="T51" fmla="*/ 317 h 357"/>
                <a:gd name="T52" fmla="*/ 177 w 401"/>
                <a:gd name="T53" fmla="*/ 126 h 357"/>
                <a:gd name="T54" fmla="*/ 398 w 401"/>
                <a:gd name="T55" fmla="*/ 46 h 357"/>
                <a:gd name="T56" fmla="*/ 389 w 401"/>
                <a:gd name="T57" fmla="*/ 42 h 357"/>
                <a:gd name="T58" fmla="*/ 369 w 401"/>
                <a:gd name="T59" fmla="*/ 72 h 357"/>
                <a:gd name="T60" fmla="*/ 331 w 401"/>
                <a:gd name="T61" fmla="*/ 80 h 357"/>
                <a:gd name="T62" fmla="*/ 320 w 401"/>
                <a:gd name="T63" fmla="*/ 45 h 357"/>
                <a:gd name="T64" fmla="*/ 338 w 401"/>
                <a:gd name="T65" fmla="*/ 13 h 357"/>
                <a:gd name="T66" fmla="*/ 330 w 401"/>
                <a:gd name="T67" fmla="*/ 6 h 357"/>
                <a:gd name="T68" fmla="*/ 274 w 401"/>
                <a:gd name="T69" fmla="*/ 51 h 357"/>
                <a:gd name="T70" fmla="*/ 257 w 401"/>
                <a:gd name="T71" fmla="*/ 121 h 357"/>
                <a:gd name="T72" fmla="*/ 230 w 401"/>
                <a:gd name="T73" fmla="*/ 149 h 357"/>
                <a:gd name="T74" fmla="*/ 257 w 401"/>
                <a:gd name="T75" fmla="*/ 181 h 357"/>
                <a:gd name="T76" fmla="*/ 290 w 401"/>
                <a:gd name="T77" fmla="*/ 149 h 357"/>
                <a:gd name="T78" fmla="*/ 330 w 401"/>
                <a:gd name="T79" fmla="*/ 137 h 357"/>
                <a:gd name="T80" fmla="*/ 391 w 401"/>
                <a:gd name="T81" fmla="*/ 112 h 357"/>
                <a:gd name="T82" fmla="*/ 398 w 401"/>
                <a:gd name="T83" fmla="*/ 46 h 357"/>
                <a:gd name="T84" fmla="*/ 55 w 401"/>
                <a:gd name="T85" fmla="*/ 319 h 357"/>
                <a:gd name="T86" fmla="*/ 55 w 401"/>
                <a:gd name="T87" fmla="*/ 334 h 357"/>
                <a:gd name="T88" fmla="*/ 74 w 401"/>
                <a:gd name="T89" fmla="*/ 353 h 357"/>
                <a:gd name="T90" fmla="*/ 89 w 401"/>
                <a:gd name="T91" fmla="*/ 351 h 357"/>
                <a:gd name="T92" fmla="*/ 187 w 401"/>
                <a:gd name="T93" fmla="*/ 254 h 357"/>
                <a:gd name="T94" fmla="*/ 157 w 401"/>
                <a:gd name="T95" fmla="*/ 220 h 357"/>
                <a:gd name="T96" fmla="*/ 55 w 401"/>
                <a:gd name="T97" fmla="*/ 31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1" h="357">
                  <a:moveTo>
                    <a:pt x="62" y="116"/>
                  </a:moveTo>
                  <a:cubicBezTo>
                    <a:pt x="81" y="101"/>
                    <a:pt x="97" y="111"/>
                    <a:pt x="117" y="135"/>
                  </a:cubicBezTo>
                  <a:cubicBezTo>
                    <a:pt x="120" y="138"/>
                    <a:pt x="123" y="135"/>
                    <a:pt x="124" y="133"/>
                  </a:cubicBezTo>
                  <a:cubicBezTo>
                    <a:pt x="126" y="132"/>
                    <a:pt x="154" y="107"/>
                    <a:pt x="155" y="106"/>
                  </a:cubicBezTo>
                  <a:cubicBezTo>
                    <a:pt x="156" y="105"/>
                    <a:pt x="158" y="102"/>
                    <a:pt x="156" y="100"/>
                  </a:cubicBezTo>
                  <a:cubicBezTo>
                    <a:pt x="154" y="98"/>
                    <a:pt x="146" y="88"/>
                    <a:pt x="141" y="81"/>
                  </a:cubicBezTo>
                  <a:cubicBezTo>
                    <a:pt x="105" y="34"/>
                    <a:pt x="240" y="2"/>
                    <a:pt x="219" y="1"/>
                  </a:cubicBezTo>
                  <a:cubicBezTo>
                    <a:pt x="208" y="1"/>
                    <a:pt x="166" y="0"/>
                    <a:pt x="160" y="1"/>
                  </a:cubicBezTo>
                  <a:cubicBezTo>
                    <a:pt x="134" y="4"/>
                    <a:pt x="102" y="28"/>
                    <a:pt x="86" y="39"/>
                  </a:cubicBezTo>
                  <a:cubicBezTo>
                    <a:pt x="64" y="53"/>
                    <a:pt x="57" y="62"/>
                    <a:pt x="55" y="63"/>
                  </a:cubicBezTo>
                  <a:cubicBezTo>
                    <a:pt x="49" y="68"/>
                    <a:pt x="54" y="80"/>
                    <a:pt x="43" y="90"/>
                  </a:cubicBezTo>
                  <a:cubicBezTo>
                    <a:pt x="32" y="100"/>
                    <a:pt x="25" y="92"/>
                    <a:pt x="18" y="98"/>
                  </a:cubicBezTo>
                  <a:cubicBezTo>
                    <a:pt x="15" y="101"/>
                    <a:pt x="5" y="108"/>
                    <a:pt x="3" y="110"/>
                  </a:cubicBezTo>
                  <a:cubicBezTo>
                    <a:pt x="0" y="113"/>
                    <a:pt x="0" y="117"/>
                    <a:pt x="2" y="120"/>
                  </a:cubicBezTo>
                  <a:cubicBezTo>
                    <a:pt x="2" y="120"/>
                    <a:pt x="28" y="148"/>
                    <a:pt x="30" y="150"/>
                  </a:cubicBezTo>
                  <a:cubicBezTo>
                    <a:pt x="32" y="153"/>
                    <a:pt x="38" y="155"/>
                    <a:pt x="41" y="152"/>
                  </a:cubicBezTo>
                  <a:cubicBezTo>
                    <a:pt x="45" y="149"/>
                    <a:pt x="54" y="141"/>
                    <a:pt x="55" y="139"/>
                  </a:cubicBezTo>
                  <a:cubicBezTo>
                    <a:pt x="57" y="138"/>
                    <a:pt x="54" y="122"/>
                    <a:pt x="62" y="116"/>
                  </a:cubicBezTo>
                  <a:close/>
                  <a:moveTo>
                    <a:pt x="177" y="126"/>
                  </a:moveTo>
                  <a:cubicBezTo>
                    <a:pt x="174" y="123"/>
                    <a:pt x="171" y="123"/>
                    <a:pt x="169" y="125"/>
                  </a:cubicBezTo>
                  <a:cubicBezTo>
                    <a:pt x="140" y="150"/>
                    <a:pt x="140" y="150"/>
                    <a:pt x="140" y="150"/>
                  </a:cubicBezTo>
                  <a:cubicBezTo>
                    <a:pt x="138" y="152"/>
                    <a:pt x="137" y="156"/>
                    <a:pt x="139" y="158"/>
                  </a:cubicBezTo>
                  <a:cubicBezTo>
                    <a:pt x="305" y="347"/>
                    <a:pt x="305" y="347"/>
                    <a:pt x="305" y="347"/>
                  </a:cubicBezTo>
                  <a:cubicBezTo>
                    <a:pt x="309" y="352"/>
                    <a:pt x="316" y="352"/>
                    <a:pt x="320" y="348"/>
                  </a:cubicBezTo>
                  <a:cubicBezTo>
                    <a:pt x="340" y="332"/>
                    <a:pt x="340" y="332"/>
                    <a:pt x="340" y="332"/>
                  </a:cubicBezTo>
                  <a:cubicBezTo>
                    <a:pt x="344" y="328"/>
                    <a:pt x="345" y="321"/>
                    <a:pt x="341" y="317"/>
                  </a:cubicBezTo>
                  <a:lnTo>
                    <a:pt x="177" y="126"/>
                  </a:lnTo>
                  <a:close/>
                  <a:moveTo>
                    <a:pt x="398" y="46"/>
                  </a:moveTo>
                  <a:cubicBezTo>
                    <a:pt x="396" y="36"/>
                    <a:pt x="391" y="38"/>
                    <a:pt x="389" y="42"/>
                  </a:cubicBezTo>
                  <a:cubicBezTo>
                    <a:pt x="386" y="46"/>
                    <a:pt x="374" y="64"/>
                    <a:pt x="369" y="72"/>
                  </a:cubicBezTo>
                  <a:cubicBezTo>
                    <a:pt x="364" y="80"/>
                    <a:pt x="353" y="96"/>
                    <a:pt x="331" y="80"/>
                  </a:cubicBezTo>
                  <a:cubicBezTo>
                    <a:pt x="308" y="64"/>
                    <a:pt x="316" y="53"/>
                    <a:pt x="320" y="45"/>
                  </a:cubicBezTo>
                  <a:cubicBezTo>
                    <a:pt x="324" y="38"/>
                    <a:pt x="336" y="16"/>
                    <a:pt x="338" y="13"/>
                  </a:cubicBezTo>
                  <a:cubicBezTo>
                    <a:pt x="340" y="11"/>
                    <a:pt x="338" y="3"/>
                    <a:pt x="330" y="6"/>
                  </a:cubicBezTo>
                  <a:cubicBezTo>
                    <a:pt x="323" y="9"/>
                    <a:pt x="280" y="27"/>
                    <a:pt x="274" y="51"/>
                  </a:cubicBezTo>
                  <a:cubicBezTo>
                    <a:pt x="268" y="76"/>
                    <a:pt x="279" y="99"/>
                    <a:pt x="257" y="121"/>
                  </a:cubicBezTo>
                  <a:cubicBezTo>
                    <a:pt x="230" y="149"/>
                    <a:pt x="230" y="149"/>
                    <a:pt x="230" y="149"/>
                  </a:cubicBezTo>
                  <a:cubicBezTo>
                    <a:pt x="257" y="181"/>
                    <a:pt x="257" y="181"/>
                    <a:pt x="257" y="181"/>
                  </a:cubicBezTo>
                  <a:cubicBezTo>
                    <a:pt x="290" y="149"/>
                    <a:pt x="290" y="149"/>
                    <a:pt x="290" y="149"/>
                  </a:cubicBezTo>
                  <a:cubicBezTo>
                    <a:pt x="298" y="141"/>
                    <a:pt x="315" y="134"/>
                    <a:pt x="330" y="137"/>
                  </a:cubicBezTo>
                  <a:cubicBezTo>
                    <a:pt x="363" y="144"/>
                    <a:pt x="381" y="132"/>
                    <a:pt x="391" y="112"/>
                  </a:cubicBezTo>
                  <a:cubicBezTo>
                    <a:pt x="401" y="94"/>
                    <a:pt x="399" y="56"/>
                    <a:pt x="398" y="46"/>
                  </a:cubicBezTo>
                  <a:close/>
                  <a:moveTo>
                    <a:pt x="55" y="319"/>
                  </a:moveTo>
                  <a:cubicBezTo>
                    <a:pt x="50" y="323"/>
                    <a:pt x="50" y="330"/>
                    <a:pt x="55" y="334"/>
                  </a:cubicBezTo>
                  <a:cubicBezTo>
                    <a:pt x="74" y="353"/>
                    <a:pt x="74" y="353"/>
                    <a:pt x="74" y="353"/>
                  </a:cubicBezTo>
                  <a:cubicBezTo>
                    <a:pt x="78" y="357"/>
                    <a:pt x="84" y="355"/>
                    <a:pt x="89" y="351"/>
                  </a:cubicBezTo>
                  <a:cubicBezTo>
                    <a:pt x="187" y="254"/>
                    <a:pt x="187" y="254"/>
                    <a:pt x="187" y="254"/>
                  </a:cubicBezTo>
                  <a:cubicBezTo>
                    <a:pt x="157" y="220"/>
                    <a:pt x="157" y="220"/>
                    <a:pt x="157" y="220"/>
                  </a:cubicBezTo>
                  <a:lnTo>
                    <a:pt x="55" y="319"/>
                  </a:lnTo>
                  <a:close/>
                </a:path>
              </a:pathLst>
            </a:custGeom>
            <a:solidFill>
              <a:schemeClr val="bg1"/>
            </a:solidFill>
            <a:ln>
              <a:noFill/>
            </a:ln>
          </p:spPr>
          <p:txBody>
            <a:bodyPr vert="horz" wrap="square" lIns="121920" tIns="60960" rIns="121920" bIns="60960" numCol="1" anchor="t" anchorCtr="0" compatLnSpc="1"/>
            <a:lstStyle/>
            <a:p>
              <a:endParaRPr lang="en-US" sz="2400" dirty="0">
                <a:solidFill>
                  <a:schemeClr val="tx1">
                    <a:lumMod val="85000"/>
                    <a:lumOff val="15000"/>
                  </a:schemeClr>
                </a:solidFill>
                <a:latin typeface="Agency FB" panose="020B0503020202020204" pitchFamily="34" charset="0"/>
              </a:endParaRPr>
            </a:p>
          </p:txBody>
        </p:sp>
      </p:grpSp>
      <p:pic>
        <p:nvPicPr>
          <p:cNvPr id="38" name="原创设计师QQ598969553      _15" descr="F:\Trabajos\Envato\Graphic River\Mica PPT\mountains.png"/>
          <p:cNvPicPr>
            <a:picLocks noChangeAspect="1" noChangeArrowheads="1"/>
          </p:cNvPicPr>
          <p:nvPr/>
        </p:nvPicPr>
        <p:blipFill rotWithShape="1">
          <a:blip r:embed="rId1" cstate="print">
            <a:extLst>
              <a:ext uri="{BEBA8EAE-BF5A-486C-A8C5-ECC9F3942E4B}">
                <a14:imgProps xmlns:a14="http://schemas.microsoft.com/office/drawing/2010/main">
                  <a14:imgLayer r:embed="rId2">
                    <a14:imgEffect>
                      <a14:brightnessContrast bright="20000" contrast="-40000"/>
                    </a14:imgEffect>
                  </a14:imgLayer>
                </a14:imgProps>
              </a:ext>
            </a:extLst>
          </a:blip>
          <a:srcRect/>
          <a:stretch>
            <a:fillRect/>
          </a:stretch>
        </p:blipFill>
        <p:spPr bwMode="auto">
          <a:xfrm>
            <a:off x="1012023" y="3846656"/>
            <a:ext cx="10041983" cy="966937"/>
          </a:xfrm>
          <a:prstGeom prst="rect">
            <a:avLst/>
          </a:prstGeom>
          <a:noFill/>
          <a:extLst>
            <a:ext uri="{909E8E84-426E-40DD-AFC4-6F175D3DCCD1}">
              <a14:hiddenFill xmlns:a14="http://schemas.microsoft.com/office/drawing/2010/main">
                <a:solidFill>
                  <a:srgbClr val="FFFFFF"/>
                </a:solidFill>
              </a14:hiddenFill>
            </a:ext>
          </a:extLst>
        </p:spPr>
      </p:pic>
      <p:grpSp>
        <p:nvGrpSpPr>
          <p:cNvPr id="39" name="原创设计师QQ598969553      _16"/>
          <p:cNvGrpSpPr/>
          <p:nvPr/>
        </p:nvGrpSpPr>
        <p:grpSpPr>
          <a:xfrm>
            <a:off x="7554476" y="1932135"/>
            <a:ext cx="557707" cy="557707"/>
            <a:chOff x="5665857" y="1506251"/>
            <a:chExt cx="418280" cy="418280"/>
          </a:xfrm>
        </p:grpSpPr>
        <p:sp>
          <p:nvSpPr>
            <p:cNvPr id="40" name="Teardrop 65"/>
            <p:cNvSpPr/>
            <p:nvPr/>
          </p:nvSpPr>
          <p:spPr>
            <a:xfrm rot="8100000">
              <a:off x="5665857" y="1506251"/>
              <a:ext cx="418280" cy="418280"/>
            </a:xfrm>
            <a:prstGeom prst="teardrop">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lumMod val="85000"/>
                    <a:lumOff val="15000"/>
                  </a:schemeClr>
                </a:solidFill>
                <a:latin typeface="Agency FB" panose="020B0503020202020204" pitchFamily="34" charset="0"/>
              </a:endParaRPr>
            </a:p>
          </p:txBody>
        </p:sp>
        <p:sp>
          <p:nvSpPr>
            <p:cNvPr id="41" name="Freeform 26"/>
            <p:cNvSpPr>
              <a:spLocks noEditPoints="1"/>
            </p:cNvSpPr>
            <p:nvPr/>
          </p:nvSpPr>
          <p:spPr bwMode="auto">
            <a:xfrm>
              <a:off x="5795163" y="1614232"/>
              <a:ext cx="175570" cy="219811"/>
            </a:xfrm>
            <a:custGeom>
              <a:avLst/>
              <a:gdLst>
                <a:gd name="T0" fmla="*/ 311 w 321"/>
                <a:gd name="T1" fmla="*/ 99 h 402"/>
                <a:gd name="T2" fmla="*/ 189 w 321"/>
                <a:gd name="T3" fmla="*/ 11 h 402"/>
                <a:gd name="T4" fmla="*/ 94 w 321"/>
                <a:gd name="T5" fmla="*/ 126 h 402"/>
                <a:gd name="T6" fmla="*/ 109 w 321"/>
                <a:gd name="T7" fmla="*/ 174 h 402"/>
                <a:gd name="T8" fmla="*/ 6 w 321"/>
                <a:gd name="T9" fmla="*/ 328 h 402"/>
                <a:gd name="T10" fmla="*/ 1 w 321"/>
                <a:gd name="T11" fmla="*/ 351 h 402"/>
                <a:gd name="T12" fmla="*/ 8 w 321"/>
                <a:gd name="T13" fmla="*/ 390 h 402"/>
                <a:gd name="T14" fmla="*/ 22 w 321"/>
                <a:gd name="T15" fmla="*/ 401 h 402"/>
                <a:gd name="T16" fmla="*/ 52 w 321"/>
                <a:gd name="T17" fmla="*/ 395 h 402"/>
                <a:gd name="T18" fmla="*/ 71 w 321"/>
                <a:gd name="T19" fmla="*/ 382 h 402"/>
                <a:gd name="T20" fmla="*/ 111 w 321"/>
                <a:gd name="T21" fmla="*/ 316 h 402"/>
                <a:gd name="T22" fmla="*/ 112 w 321"/>
                <a:gd name="T23" fmla="*/ 316 h 402"/>
                <a:gd name="T24" fmla="*/ 140 w 321"/>
                <a:gd name="T25" fmla="*/ 311 h 402"/>
                <a:gd name="T26" fmla="*/ 187 w 321"/>
                <a:gd name="T27" fmla="*/ 233 h 402"/>
                <a:gd name="T28" fmla="*/ 239 w 321"/>
                <a:gd name="T29" fmla="*/ 232 h 402"/>
                <a:gd name="T30" fmla="*/ 311 w 321"/>
                <a:gd name="T31" fmla="*/ 99 h 402"/>
                <a:gd name="T32" fmla="*/ 260 w 321"/>
                <a:gd name="T33" fmla="*/ 130 h 402"/>
                <a:gd name="T34" fmla="*/ 206 w 321"/>
                <a:gd name="T35" fmla="*/ 120 h 402"/>
                <a:gd name="T36" fmla="*/ 179 w 321"/>
                <a:gd name="T37" fmla="*/ 71 h 402"/>
                <a:gd name="T38" fmla="*/ 248 w 321"/>
                <a:gd name="T39" fmla="*/ 58 h 402"/>
                <a:gd name="T40" fmla="*/ 260 w 321"/>
                <a:gd name="T41" fmla="*/ 13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1" h="402">
                  <a:moveTo>
                    <a:pt x="311" y="99"/>
                  </a:moveTo>
                  <a:cubicBezTo>
                    <a:pt x="301" y="40"/>
                    <a:pt x="246" y="0"/>
                    <a:pt x="189" y="11"/>
                  </a:cubicBezTo>
                  <a:cubicBezTo>
                    <a:pt x="132" y="21"/>
                    <a:pt x="84" y="67"/>
                    <a:pt x="94" y="126"/>
                  </a:cubicBezTo>
                  <a:cubicBezTo>
                    <a:pt x="96" y="139"/>
                    <a:pt x="102" y="159"/>
                    <a:pt x="109" y="174"/>
                  </a:cubicBezTo>
                  <a:cubicBezTo>
                    <a:pt x="6" y="328"/>
                    <a:pt x="6" y="328"/>
                    <a:pt x="6" y="328"/>
                  </a:cubicBezTo>
                  <a:cubicBezTo>
                    <a:pt x="2" y="334"/>
                    <a:pt x="0" y="344"/>
                    <a:pt x="1" y="351"/>
                  </a:cubicBezTo>
                  <a:cubicBezTo>
                    <a:pt x="8" y="390"/>
                    <a:pt x="8" y="390"/>
                    <a:pt x="8" y="390"/>
                  </a:cubicBezTo>
                  <a:cubicBezTo>
                    <a:pt x="9" y="397"/>
                    <a:pt x="15" y="402"/>
                    <a:pt x="22" y="401"/>
                  </a:cubicBezTo>
                  <a:cubicBezTo>
                    <a:pt x="52" y="395"/>
                    <a:pt x="52" y="395"/>
                    <a:pt x="52" y="395"/>
                  </a:cubicBezTo>
                  <a:cubicBezTo>
                    <a:pt x="59" y="394"/>
                    <a:pt x="67" y="388"/>
                    <a:pt x="71" y="382"/>
                  </a:cubicBezTo>
                  <a:cubicBezTo>
                    <a:pt x="111" y="316"/>
                    <a:pt x="111" y="316"/>
                    <a:pt x="111" y="316"/>
                  </a:cubicBezTo>
                  <a:cubicBezTo>
                    <a:pt x="112" y="316"/>
                    <a:pt x="112" y="316"/>
                    <a:pt x="112" y="316"/>
                  </a:cubicBezTo>
                  <a:cubicBezTo>
                    <a:pt x="140" y="311"/>
                    <a:pt x="140" y="311"/>
                    <a:pt x="140" y="311"/>
                  </a:cubicBezTo>
                  <a:cubicBezTo>
                    <a:pt x="187" y="233"/>
                    <a:pt x="187" y="233"/>
                    <a:pt x="187" y="233"/>
                  </a:cubicBezTo>
                  <a:cubicBezTo>
                    <a:pt x="203" y="236"/>
                    <a:pt x="226" y="235"/>
                    <a:pt x="239" y="232"/>
                  </a:cubicBezTo>
                  <a:cubicBezTo>
                    <a:pt x="296" y="222"/>
                    <a:pt x="321" y="159"/>
                    <a:pt x="311" y="99"/>
                  </a:cubicBezTo>
                  <a:close/>
                  <a:moveTo>
                    <a:pt x="260" y="130"/>
                  </a:moveTo>
                  <a:cubicBezTo>
                    <a:pt x="244" y="153"/>
                    <a:pt x="228" y="137"/>
                    <a:pt x="206" y="120"/>
                  </a:cubicBezTo>
                  <a:cubicBezTo>
                    <a:pt x="184" y="104"/>
                    <a:pt x="163" y="94"/>
                    <a:pt x="179" y="71"/>
                  </a:cubicBezTo>
                  <a:cubicBezTo>
                    <a:pt x="195" y="47"/>
                    <a:pt x="226" y="42"/>
                    <a:pt x="248" y="58"/>
                  </a:cubicBezTo>
                  <a:cubicBezTo>
                    <a:pt x="270" y="74"/>
                    <a:pt x="276" y="107"/>
                    <a:pt x="260" y="130"/>
                  </a:cubicBezTo>
                  <a:close/>
                </a:path>
              </a:pathLst>
            </a:custGeom>
            <a:solidFill>
              <a:schemeClr val="bg1"/>
            </a:solidFill>
            <a:ln>
              <a:noFill/>
            </a:ln>
          </p:spPr>
          <p:txBody>
            <a:bodyPr vert="horz" wrap="square" lIns="121920" tIns="60960" rIns="121920" bIns="60960" numCol="1" anchor="t" anchorCtr="0" compatLnSpc="1"/>
            <a:lstStyle/>
            <a:p>
              <a:endParaRPr lang="en-US" sz="2400" dirty="0">
                <a:solidFill>
                  <a:schemeClr val="tx1">
                    <a:lumMod val="85000"/>
                    <a:lumOff val="15000"/>
                  </a:schemeClr>
                </a:solidFill>
                <a:latin typeface="Agency FB" panose="020B0503020202020204" pitchFamily="34" charset="0"/>
              </a:endParaRPr>
            </a:p>
          </p:txBody>
        </p:sp>
      </p:grpSp>
      <p:sp>
        <p:nvSpPr>
          <p:cNvPr id="42" name="原创设计师QQ598969553      _17"/>
          <p:cNvSpPr txBox="1"/>
          <p:nvPr/>
        </p:nvSpPr>
        <p:spPr>
          <a:xfrm>
            <a:off x="6976173" y="2579512"/>
            <a:ext cx="1714313" cy="793921"/>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b="1" dirty="0">
                <a:solidFill>
                  <a:srgbClr val="E9462F"/>
                </a:solidFill>
                <a:latin typeface="Agency FB" panose="020B0503020202020204" pitchFamily="34" charset="0"/>
              </a:rPr>
              <a:t>Passwords</a:t>
            </a:r>
            <a:endParaRPr lang="en-US" sz="1600" b="1" dirty="0">
              <a:solidFill>
                <a:srgbClr val="E9462F"/>
              </a:solidFill>
              <a:latin typeface="Agency FB" panose="020B0503020202020204" pitchFamily="34" charset="0"/>
            </a:endParaRPr>
          </a:p>
          <a:p>
            <a:pPr marL="0" indent="0" algn="ctr">
              <a:buNone/>
            </a:pPr>
            <a:r>
              <a:rPr lang="en-US" sz="1335" dirty="0">
                <a:solidFill>
                  <a:schemeClr val="tx1">
                    <a:lumMod val="85000"/>
                    <a:lumOff val="15000"/>
                  </a:schemeClr>
                </a:solidFill>
                <a:latin typeface="Agency FB" panose="020B0503020202020204" pitchFamily="34" charset="0"/>
              </a:rPr>
              <a:t>Lorem ipsum dolor sit amet, consectetur adipiscing elit.</a:t>
            </a:r>
            <a:endParaRPr lang="en-US" sz="1335" dirty="0">
              <a:solidFill>
                <a:schemeClr val="tx1">
                  <a:lumMod val="85000"/>
                  <a:lumOff val="15000"/>
                </a:schemeClr>
              </a:solidFill>
              <a:latin typeface="Agency FB" panose="020B0503020202020204" pitchFamily="34" charset="0"/>
            </a:endParaRPr>
          </a:p>
        </p:txBody>
      </p:sp>
      <p:sp>
        <p:nvSpPr>
          <p:cNvPr id="43" name="原创设计师QQ598969553      _18"/>
          <p:cNvSpPr txBox="1"/>
          <p:nvPr/>
        </p:nvSpPr>
        <p:spPr>
          <a:xfrm>
            <a:off x="4966888" y="2579512"/>
            <a:ext cx="1714313" cy="793921"/>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b="1" dirty="0">
                <a:solidFill>
                  <a:srgbClr val="E9462F"/>
                </a:solidFill>
                <a:latin typeface="Agency FB" panose="020B0503020202020204" pitchFamily="34" charset="0"/>
              </a:rPr>
              <a:t>Uploads</a:t>
            </a:r>
            <a:endParaRPr lang="en-US" sz="1600" b="1" dirty="0">
              <a:solidFill>
                <a:srgbClr val="E9462F"/>
              </a:solidFill>
              <a:latin typeface="Agency FB" panose="020B0503020202020204" pitchFamily="34" charset="0"/>
            </a:endParaRPr>
          </a:p>
          <a:p>
            <a:pPr marL="0" indent="0" algn="ctr">
              <a:buNone/>
            </a:pPr>
            <a:r>
              <a:rPr lang="en-US" sz="1335" dirty="0">
                <a:solidFill>
                  <a:schemeClr val="tx1">
                    <a:lumMod val="85000"/>
                    <a:lumOff val="15000"/>
                  </a:schemeClr>
                </a:solidFill>
                <a:latin typeface="Agency FB" panose="020B0503020202020204" pitchFamily="34" charset="0"/>
              </a:rPr>
              <a:t>Lorem ipsum dolor sit amet, consectetur adipiscing elit.</a:t>
            </a:r>
            <a:endParaRPr lang="en-US" sz="1335" dirty="0">
              <a:solidFill>
                <a:schemeClr val="tx1">
                  <a:lumMod val="85000"/>
                  <a:lumOff val="15000"/>
                </a:schemeClr>
              </a:solidFill>
              <a:latin typeface="Agency FB" panose="020B0503020202020204" pitchFamily="34" charset="0"/>
            </a:endParaRPr>
          </a:p>
        </p:txBody>
      </p:sp>
      <p:sp>
        <p:nvSpPr>
          <p:cNvPr id="44" name="原创设计师QQ598969553      _19"/>
          <p:cNvSpPr txBox="1"/>
          <p:nvPr/>
        </p:nvSpPr>
        <p:spPr>
          <a:xfrm>
            <a:off x="3032796" y="2579512"/>
            <a:ext cx="1714313" cy="793921"/>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b="1" dirty="0">
                <a:solidFill>
                  <a:srgbClr val="E9462F"/>
                </a:solidFill>
                <a:latin typeface="Agency FB" panose="020B0503020202020204" pitchFamily="34" charset="0"/>
              </a:rPr>
              <a:t>Support</a:t>
            </a:r>
            <a:endParaRPr lang="en-US" sz="1600" b="1" dirty="0">
              <a:solidFill>
                <a:srgbClr val="E9462F"/>
              </a:solidFill>
              <a:latin typeface="Agency FB" panose="020B0503020202020204" pitchFamily="34" charset="0"/>
            </a:endParaRPr>
          </a:p>
          <a:p>
            <a:pPr marL="0" indent="0" algn="ctr">
              <a:buNone/>
            </a:pPr>
            <a:r>
              <a:rPr lang="en-US" sz="1335" dirty="0">
                <a:solidFill>
                  <a:schemeClr val="tx1">
                    <a:lumMod val="85000"/>
                    <a:lumOff val="15000"/>
                  </a:schemeClr>
                </a:solidFill>
                <a:latin typeface="Agency FB" panose="020B0503020202020204" pitchFamily="34" charset="0"/>
              </a:rPr>
              <a:t>Lorem ipsum dolor sit amet, consectetur adipiscing elit.</a:t>
            </a:r>
            <a:endParaRPr lang="en-US" sz="1335" dirty="0">
              <a:solidFill>
                <a:schemeClr val="tx1">
                  <a:lumMod val="85000"/>
                  <a:lumOff val="15000"/>
                </a:schemeClr>
              </a:solidFill>
              <a:latin typeface="Agency FB" panose="020B0503020202020204" pitchFamily="34" charset="0"/>
            </a:endParaRPr>
          </a:p>
        </p:txBody>
      </p:sp>
      <p:sp>
        <p:nvSpPr>
          <p:cNvPr id="45" name="原创设计师QQ598969553      _20"/>
          <p:cNvSpPr txBox="1"/>
          <p:nvPr/>
        </p:nvSpPr>
        <p:spPr>
          <a:xfrm>
            <a:off x="1177842" y="2579512"/>
            <a:ext cx="1714313" cy="793921"/>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600" b="1" dirty="0">
                <a:solidFill>
                  <a:srgbClr val="E9462F"/>
                </a:solidFill>
                <a:latin typeface="Agency FB" panose="020B0503020202020204" pitchFamily="34" charset="0"/>
              </a:rPr>
              <a:t>Networks</a:t>
            </a:r>
            <a:endParaRPr lang="en-US" sz="1600" b="1" dirty="0">
              <a:solidFill>
                <a:srgbClr val="E9462F"/>
              </a:solidFill>
              <a:latin typeface="Agency FB" panose="020B0503020202020204" pitchFamily="34" charset="0"/>
            </a:endParaRPr>
          </a:p>
          <a:p>
            <a:pPr marL="0" indent="0" algn="ctr">
              <a:buNone/>
            </a:pPr>
            <a:r>
              <a:rPr lang="en-US" sz="1335" dirty="0">
                <a:solidFill>
                  <a:schemeClr val="tx1">
                    <a:lumMod val="85000"/>
                    <a:lumOff val="15000"/>
                  </a:schemeClr>
                </a:solidFill>
                <a:latin typeface="Agency FB" panose="020B0503020202020204" pitchFamily="34" charset="0"/>
              </a:rPr>
              <a:t>Lorem ipsum dolor sit amet, consectetur adipiscing elit.</a:t>
            </a:r>
            <a:endParaRPr lang="en-US" sz="1335" dirty="0">
              <a:solidFill>
                <a:schemeClr val="tx1">
                  <a:lumMod val="85000"/>
                  <a:lumOff val="15000"/>
                </a:schemeClr>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down)">
                                      <p:cBhvr>
                                        <p:cTn id="7" dur="500"/>
                                        <p:tgtEl>
                                          <p:spTgt spid="3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down)">
                                      <p:cBhvr>
                                        <p:cTn id="11" dur="500"/>
                                        <p:tgtEl>
                                          <p:spTgt spid="1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fade">
                                      <p:cBhvr>
                                        <p:cTn id="15" dur="500"/>
                                        <p:tgtEl>
                                          <p:spTgt spid="45"/>
                                        </p:tgtEl>
                                      </p:cBhvr>
                                    </p:animEffect>
                                  </p:childTnLst>
                                </p:cTn>
                              </p:par>
                              <p:par>
                                <p:cTn id="16" presetID="47" presetClass="entr" presetSubtype="0" fill="hold"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anim calcmode="lin" valueType="num">
                                      <p:cBhvr>
                                        <p:cTn id="19" dur="500" fill="hold"/>
                                        <p:tgtEl>
                                          <p:spTgt spid="22"/>
                                        </p:tgtEl>
                                        <p:attrNameLst>
                                          <p:attrName>ppt_x</p:attrName>
                                        </p:attrNameLst>
                                      </p:cBhvr>
                                      <p:tavLst>
                                        <p:tav tm="0">
                                          <p:val>
                                            <p:strVal val="#ppt_x"/>
                                          </p:val>
                                        </p:tav>
                                        <p:tav tm="100000">
                                          <p:val>
                                            <p:strVal val="#ppt_x"/>
                                          </p:val>
                                        </p:tav>
                                      </p:tavLst>
                                    </p:anim>
                                    <p:anim calcmode="lin" valueType="num">
                                      <p:cBhvr>
                                        <p:cTn id="20" dur="500" fill="hold"/>
                                        <p:tgtEl>
                                          <p:spTgt spid="22"/>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22" presetClass="entr" presetSubtype="4"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wipe(down)">
                                      <p:cBhvr>
                                        <p:cTn id="24" dur="500"/>
                                        <p:tgtEl>
                                          <p:spTgt spid="20"/>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500"/>
                                        <p:tgtEl>
                                          <p:spTgt spid="44"/>
                                        </p:tgtEl>
                                      </p:cBhvr>
                                    </p:animEffect>
                                  </p:childTnLst>
                                </p:cTn>
                              </p:par>
                              <p:par>
                                <p:cTn id="29" presetID="47" presetClass="entr" presetSubtype="0" fill="hold" nodeType="with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500"/>
                                        <p:tgtEl>
                                          <p:spTgt spid="29"/>
                                        </p:tgtEl>
                                      </p:cBhvr>
                                    </p:animEffect>
                                    <p:anim calcmode="lin" valueType="num">
                                      <p:cBhvr>
                                        <p:cTn id="32" dur="500" fill="hold"/>
                                        <p:tgtEl>
                                          <p:spTgt spid="29"/>
                                        </p:tgtEl>
                                        <p:attrNameLst>
                                          <p:attrName>ppt_x</p:attrName>
                                        </p:attrNameLst>
                                      </p:cBhvr>
                                      <p:tavLst>
                                        <p:tav tm="0">
                                          <p:val>
                                            <p:strVal val="#ppt_x"/>
                                          </p:val>
                                        </p:tav>
                                        <p:tav tm="100000">
                                          <p:val>
                                            <p:strVal val="#ppt_x"/>
                                          </p:val>
                                        </p:tav>
                                      </p:tavLst>
                                    </p:anim>
                                    <p:anim calcmode="lin" valueType="num">
                                      <p:cBhvr>
                                        <p:cTn id="33" dur="500" fill="hold"/>
                                        <p:tgtEl>
                                          <p:spTgt spid="29"/>
                                        </p:tgtEl>
                                        <p:attrNameLst>
                                          <p:attrName>ppt_y</p:attrName>
                                        </p:attrNameLst>
                                      </p:cBhvr>
                                      <p:tavLst>
                                        <p:tav tm="0">
                                          <p:val>
                                            <p:strVal val="#ppt_y-.1"/>
                                          </p:val>
                                        </p:tav>
                                        <p:tav tm="100000">
                                          <p:val>
                                            <p:strVal val="#ppt_y"/>
                                          </p:val>
                                        </p:tav>
                                      </p:tavLst>
                                    </p:anim>
                                  </p:childTnLst>
                                </p:cTn>
                              </p:par>
                            </p:childTnLst>
                          </p:cTn>
                        </p:par>
                        <p:par>
                          <p:cTn id="34" fill="hold">
                            <p:stCondLst>
                              <p:cond delay="2500"/>
                            </p:stCondLst>
                            <p:childTnLst>
                              <p:par>
                                <p:cTn id="35" presetID="22" presetClass="entr" presetSubtype="4" fill="hold"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down)">
                                      <p:cBhvr>
                                        <p:cTn id="37" dur="500"/>
                                        <p:tgtEl>
                                          <p:spTgt spid="25"/>
                                        </p:tgtEl>
                                      </p:cBhvr>
                                    </p:animEffect>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43"/>
                                        </p:tgtEl>
                                        <p:attrNameLst>
                                          <p:attrName>style.visibility</p:attrName>
                                        </p:attrNameLst>
                                      </p:cBhvr>
                                      <p:to>
                                        <p:strVal val="visible"/>
                                      </p:to>
                                    </p:set>
                                    <p:animEffect transition="in" filter="fade">
                                      <p:cBhvr>
                                        <p:cTn id="41" dur="500"/>
                                        <p:tgtEl>
                                          <p:spTgt spid="43"/>
                                        </p:tgtEl>
                                      </p:cBhvr>
                                    </p:animEffect>
                                  </p:childTnLst>
                                </p:cTn>
                              </p:par>
                              <p:par>
                                <p:cTn id="42" presetID="47" presetClass="entr" presetSubtype="0" fill="hold" nodeType="with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500"/>
                                        <p:tgtEl>
                                          <p:spTgt spid="26"/>
                                        </p:tgtEl>
                                      </p:cBhvr>
                                    </p:animEffect>
                                    <p:anim calcmode="lin" valueType="num">
                                      <p:cBhvr>
                                        <p:cTn id="45" dur="500" fill="hold"/>
                                        <p:tgtEl>
                                          <p:spTgt spid="26"/>
                                        </p:tgtEl>
                                        <p:attrNameLst>
                                          <p:attrName>ppt_x</p:attrName>
                                        </p:attrNameLst>
                                      </p:cBhvr>
                                      <p:tavLst>
                                        <p:tav tm="0">
                                          <p:val>
                                            <p:strVal val="#ppt_x"/>
                                          </p:val>
                                        </p:tav>
                                        <p:tav tm="100000">
                                          <p:val>
                                            <p:strVal val="#ppt_x"/>
                                          </p:val>
                                        </p:tav>
                                      </p:tavLst>
                                    </p:anim>
                                    <p:anim calcmode="lin" valueType="num">
                                      <p:cBhvr>
                                        <p:cTn id="46" dur="500" fill="hold"/>
                                        <p:tgtEl>
                                          <p:spTgt spid="26"/>
                                        </p:tgtEl>
                                        <p:attrNameLst>
                                          <p:attrName>ppt_y</p:attrName>
                                        </p:attrNameLst>
                                      </p:cBhvr>
                                      <p:tavLst>
                                        <p:tav tm="0">
                                          <p:val>
                                            <p:strVal val="#ppt_y-.1"/>
                                          </p:val>
                                        </p:tav>
                                        <p:tav tm="100000">
                                          <p:val>
                                            <p:strVal val="#ppt_y"/>
                                          </p:val>
                                        </p:tav>
                                      </p:tavLst>
                                    </p:anim>
                                  </p:childTnLst>
                                </p:cTn>
                              </p:par>
                            </p:childTnLst>
                          </p:cTn>
                        </p:par>
                        <p:par>
                          <p:cTn id="47" fill="hold">
                            <p:stCondLst>
                              <p:cond delay="3500"/>
                            </p:stCondLst>
                            <p:childTnLst>
                              <p:par>
                                <p:cTn id="48" presetID="22" presetClass="entr" presetSubtype="4" fill="hold" nodeType="after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wipe(down)">
                                      <p:cBhvr>
                                        <p:cTn id="50" dur="500"/>
                                        <p:tgtEl>
                                          <p:spTgt spid="32"/>
                                        </p:tgtEl>
                                      </p:cBhvr>
                                    </p:animEffect>
                                  </p:childTnLst>
                                </p:cTn>
                              </p:par>
                            </p:childTnLst>
                          </p:cTn>
                        </p:par>
                        <p:par>
                          <p:cTn id="51" fill="hold">
                            <p:stCondLst>
                              <p:cond delay="4000"/>
                            </p:stCondLst>
                            <p:childTnLst>
                              <p:par>
                                <p:cTn id="52" presetID="10" presetClass="entr" presetSubtype="0" fill="hold" grpId="0" nodeType="afterEffect">
                                  <p:stCondLst>
                                    <p:cond delay="0"/>
                                  </p:stCondLst>
                                  <p:childTnLst>
                                    <p:set>
                                      <p:cBhvr>
                                        <p:cTn id="53" dur="1" fill="hold">
                                          <p:stCondLst>
                                            <p:cond delay="0"/>
                                          </p:stCondLst>
                                        </p:cTn>
                                        <p:tgtEl>
                                          <p:spTgt spid="42"/>
                                        </p:tgtEl>
                                        <p:attrNameLst>
                                          <p:attrName>style.visibility</p:attrName>
                                        </p:attrNameLst>
                                      </p:cBhvr>
                                      <p:to>
                                        <p:strVal val="visible"/>
                                      </p:to>
                                    </p:set>
                                    <p:animEffect transition="in" filter="fade">
                                      <p:cBhvr>
                                        <p:cTn id="54" dur="500"/>
                                        <p:tgtEl>
                                          <p:spTgt spid="42"/>
                                        </p:tgtEl>
                                      </p:cBhvr>
                                    </p:animEffect>
                                  </p:childTnLst>
                                </p:cTn>
                              </p:par>
                              <p:par>
                                <p:cTn id="55" presetID="47" presetClass="entr" presetSubtype="0" fill="hold" nodeType="with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500"/>
                                        <p:tgtEl>
                                          <p:spTgt spid="39"/>
                                        </p:tgtEl>
                                      </p:cBhvr>
                                    </p:animEffect>
                                    <p:anim calcmode="lin" valueType="num">
                                      <p:cBhvr>
                                        <p:cTn id="58" dur="500" fill="hold"/>
                                        <p:tgtEl>
                                          <p:spTgt spid="39"/>
                                        </p:tgtEl>
                                        <p:attrNameLst>
                                          <p:attrName>ppt_x</p:attrName>
                                        </p:attrNameLst>
                                      </p:cBhvr>
                                      <p:tavLst>
                                        <p:tav tm="0">
                                          <p:val>
                                            <p:strVal val="#ppt_x"/>
                                          </p:val>
                                        </p:tav>
                                        <p:tav tm="100000">
                                          <p:val>
                                            <p:strVal val="#ppt_x"/>
                                          </p:val>
                                        </p:tav>
                                      </p:tavLst>
                                    </p:anim>
                                    <p:anim calcmode="lin" valueType="num">
                                      <p:cBhvr>
                                        <p:cTn id="59" dur="500" fill="hold"/>
                                        <p:tgtEl>
                                          <p:spTgt spid="39"/>
                                        </p:tgtEl>
                                        <p:attrNameLst>
                                          <p:attrName>ppt_y</p:attrName>
                                        </p:attrNameLst>
                                      </p:cBhvr>
                                      <p:tavLst>
                                        <p:tav tm="0">
                                          <p:val>
                                            <p:strVal val="#ppt_y-.1"/>
                                          </p:val>
                                        </p:tav>
                                        <p:tav tm="100000">
                                          <p:val>
                                            <p:strVal val="#ppt_y"/>
                                          </p:val>
                                        </p:tav>
                                      </p:tavLst>
                                    </p:anim>
                                  </p:childTnLst>
                                </p:cTn>
                              </p:par>
                            </p:childTnLst>
                          </p:cTn>
                        </p:par>
                        <p:par>
                          <p:cTn id="60" fill="hold">
                            <p:stCondLst>
                              <p:cond delay="4500"/>
                            </p:stCondLst>
                            <p:childTnLst>
                              <p:par>
                                <p:cTn id="61" presetID="22" presetClass="entr" presetSubtype="4" fill="hold" nodeType="after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wipe(down)">
                                      <p:cBhvr>
                                        <p:cTn id="63" dur="500"/>
                                        <p:tgtEl>
                                          <p:spTgt spid="33"/>
                                        </p:tgtEl>
                                      </p:cBhvr>
                                    </p:animEffect>
                                  </p:childTnLst>
                                </p:cTn>
                              </p:par>
                            </p:childTnLst>
                          </p:cTn>
                        </p:par>
                        <p:par>
                          <p:cTn id="64" fill="hold">
                            <p:stCondLst>
                              <p:cond delay="5000"/>
                            </p:stCondLst>
                            <p:childTnLst>
                              <p:par>
                                <p:cTn id="65" presetID="10" presetClass="entr" presetSubtype="0" fill="hold" grpId="0" nodeType="after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fade">
                                      <p:cBhvr>
                                        <p:cTn id="67" dur="500"/>
                                        <p:tgtEl>
                                          <p:spTgt spid="34"/>
                                        </p:tgtEl>
                                      </p:cBhvr>
                                    </p:animEffect>
                                  </p:childTnLst>
                                </p:cTn>
                              </p:par>
                              <p:par>
                                <p:cTn id="68" presetID="47" presetClass="entr" presetSubtype="0" fill="hold" nodeType="withEffect">
                                  <p:stCondLst>
                                    <p:cond delay="0"/>
                                  </p:stCondLst>
                                  <p:childTnLst>
                                    <p:set>
                                      <p:cBhvr>
                                        <p:cTn id="69" dur="1" fill="hold">
                                          <p:stCondLst>
                                            <p:cond delay="0"/>
                                          </p:stCondLst>
                                        </p:cTn>
                                        <p:tgtEl>
                                          <p:spTgt spid="35"/>
                                        </p:tgtEl>
                                        <p:attrNameLst>
                                          <p:attrName>style.visibility</p:attrName>
                                        </p:attrNameLst>
                                      </p:cBhvr>
                                      <p:to>
                                        <p:strVal val="visible"/>
                                      </p:to>
                                    </p:set>
                                    <p:animEffect transition="in" filter="fade">
                                      <p:cBhvr>
                                        <p:cTn id="70" dur="500"/>
                                        <p:tgtEl>
                                          <p:spTgt spid="35"/>
                                        </p:tgtEl>
                                      </p:cBhvr>
                                    </p:animEffect>
                                    <p:anim calcmode="lin" valueType="num">
                                      <p:cBhvr>
                                        <p:cTn id="71" dur="500" fill="hold"/>
                                        <p:tgtEl>
                                          <p:spTgt spid="35"/>
                                        </p:tgtEl>
                                        <p:attrNameLst>
                                          <p:attrName>ppt_x</p:attrName>
                                        </p:attrNameLst>
                                      </p:cBhvr>
                                      <p:tavLst>
                                        <p:tav tm="0">
                                          <p:val>
                                            <p:strVal val="#ppt_x"/>
                                          </p:val>
                                        </p:tav>
                                        <p:tav tm="100000">
                                          <p:val>
                                            <p:strVal val="#ppt_x"/>
                                          </p:val>
                                        </p:tav>
                                      </p:tavLst>
                                    </p:anim>
                                    <p:anim calcmode="lin" valueType="num">
                                      <p:cBhvr>
                                        <p:cTn id="72" dur="500" fill="hold"/>
                                        <p:tgtEl>
                                          <p:spTgt spid="35"/>
                                        </p:tgtEl>
                                        <p:attrNameLst>
                                          <p:attrName>ppt_y</p:attrName>
                                        </p:attrNameLst>
                                      </p:cBhvr>
                                      <p:tavLst>
                                        <p:tav tm="0">
                                          <p:val>
                                            <p:strVal val="#ppt_y-.1"/>
                                          </p:val>
                                        </p:tav>
                                        <p:tav tm="100000">
                                          <p:val>
                                            <p:strVal val="#ppt_y"/>
                                          </p:val>
                                        </p:tav>
                                      </p:tavLst>
                                    </p:anim>
                                  </p:childTnLst>
                                </p:cTn>
                              </p:par>
                            </p:childTnLst>
                          </p:cTn>
                        </p:par>
                        <p:par>
                          <p:cTn id="73" fill="hold">
                            <p:stCondLst>
                              <p:cond delay="5500"/>
                            </p:stCondLst>
                            <p:childTnLst>
                              <p:par>
                                <p:cTn id="74" presetID="10" presetClass="entr" presetSubtype="0" fill="hold" grpId="0" nodeType="afterEffect">
                                  <p:stCondLst>
                                    <p:cond delay="0"/>
                                  </p:stCondLst>
                                  <p:childTnLst>
                                    <p:set>
                                      <p:cBhvr>
                                        <p:cTn id="75" dur="1" fill="hold">
                                          <p:stCondLst>
                                            <p:cond delay="0"/>
                                          </p:stCondLst>
                                        </p:cTn>
                                        <p:tgtEl>
                                          <p:spTgt spid="21"/>
                                        </p:tgtEl>
                                        <p:attrNameLst>
                                          <p:attrName>style.visibility</p:attrName>
                                        </p:attrNameLst>
                                      </p:cBhvr>
                                      <p:to>
                                        <p:strVal val="visible"/>
                                      </p:to>
                                    </p:set>
                                    <p:animEffect transition="in" filter="fade">
                                      <p:cBhvr>
                                        <p:cTn id="7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34" grpId="0"/>
      <p:bldP spid="42" grpId="0"/>
      <p:bldP spid="43" grpId="0"/>
      <p:bldP spid="44" grpId="0"/>
      <p:bldP spid="4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团队成员介绍</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cxnSp>
        <p:nvCxnSpPr>
          <p:cNvPr id="46" name="原创设计师QQ598969553      _4"/>
          <p:cNvCxnSpPr/>
          <p:nvPr/>
        </p:nvCxnSpPr>
        <p:spPr>
          <a:xfrm>
            <a:off x="1337724" y="2900499"/>
            <a:ext cx="9516552" cy="0"/>
          </a:xfrm>
          <a:prstGeom prst="line">
            <a:avLst/>
          </a:prstGeom>
          <a:ln>
            <a:solidFill>
              <a:schemeClr val="tx1">
                <a:lumMod val="75000"/>
                <a:lumOff val="2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nvGrpSpPr>
          <p:cNvPr id="47" name="原创设计师QQ598969553      _5"/>
          <p:cNvGrpSpPr/>
          <p:nvPr/>
        </p:nvGrpSpPr>
        <p:grpSpPr>
          <a:xfrm>
            <a:off x="4911819" y="1797579"/>
            <a:ext cx="2304256" cy="2304256"/>
            <a:chOff x="3431835" y="1635646"/>
            <a:chExt cx="1728192" cy="1728192"/>
          </a:xfrm>
        </p:grpSpPr>
        <p:sp>
          <p:nvSpPr>
            <p:cNvPr id="48" name="Oval 16"/>
            <p:cNvSpPr/>
            <p:nvPr/>
          </p:nvSpPr>
          <p:spPr>
            <a:xfrm>
              <a:off x="3431835" y="1635646"/>
              <a:ext cx="1728192" cy="1728192"/>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465" b="1" dirty="0">
                <a:solidFill>
                  <a:srgbClr val="E9462F"/>
                </a:solidFill>
                <a:latin typeface="Agency FB" panose="020B0503020202020204" pitchFamily="34" charset="0"/>
              </a:endParaRPr>
            </a:p>
            <a:p>
              <a:pPr algn="ctr"/>
              <a:endParaRPr lang="en-US" sz="1465" b="1" dirty="0">
                <a:solidFill>
                  <a:srgbClr val="E9462F"/>
                </a:solidFill>
                <a:latin typeface="Agency FB" panose="020B0503020202020204" pitchFamily="34" charset="0"/>
              </a:endParaRPr>
            </a:p>
            <a:p>
              <a:pPr algn="ctr"/>
              <a:endParaRPr lang="en-US" sz="1465" b="1" dirty="0">
                <a:solidFill>
                  <a:srgbClr val="E9462F"/>
                </a:solidFill>
                <a:latin typeface="Agency FB" panose="020B0503020202020204" pitchFamily="34" charset="0"/>
              </a:endParaRPr>
            </a:p>
            <a:p>
              <a:pPr algn="ctr"/>
              <a:br>
                <a:rPr lang="en-US" sz="1465" b="1" dirty="0">
                  <a:solidFill>
                    <a:srgbClr val="E9462F"/>
                  </a:solidFill>
                  <a:latin typeface="Agency FB" panose="020B0503020202020204" pitchFamily="34" charset="0"/>
                </a:rPr>
              </a:br>
              <a:r>
                <a:rPr lang="en-US" sz="1465" b="1" dirty="0">
                  <a:solidFill>
                    <a:srgbClr val="E9462F"/>
                  </a:solidFill>
                  <a:latin typeface="Agency FB" panose="020B0503020202020204" pitchFamily="34" charset="0"/>
                </a:rPr>
                <a:t>Determine your Real Reward</a:t>
              </a:r>
              <a:endParaRPr lang="en-US" sz="1465" b="1" dirty="0">
                <a:solidFill>
                  <a:srgbClr val="E9462F"/>
                </a:solidFill>
                <a:latin typeface="Agency FB" panose="020B0503020202020204" pitchFamily="34" charset="0"/>
              </a:endParaRPr>
            </a:p>
          </p:txBody>
        </p:sp>
        <p:sp>
          <p:nvSpPr>
            <p:cNvPr id="49" name="Freeform 6"/>
            <p:cNvSpPr>
              <a:spLocks noEditPoints="1"/>
            </p:cNvSpPr>
            <p:nvPr/>
          </p:nvSpPr>
          <p:spPr bwMode="auto">
            <a:xfrm>
              <a:off x="3993004" y="1995686"/>
              <a:ext cx="605854" cy="619396"/>
            </a:xfrm>
            <a:custGeom>
              <a:avLst/>
              <a:gdLst>
                <a:gd name="T0" fmla="*/ 203 w 360"/>
                <a:gd name="T1" fmla="*/ 271 h 368"/>
                <a:gd name="T2" fmla="*/ 261 w 360"/>
                <a:gd name="T3" fmla="*/ 202 h 368"/>
                <a:gd name="T4" fmla="*/ 360 w 360"/>
                <a:gd name="T5" fmla="*/ 51 h 368"/>
                <a:gd name="T6" fmla="*/ 346 w 360"/>
                <a:gd name="T7" fmla="*/ 37 h 368"/>
                <a:gd name="T8" fmla="*/ 277 w 360"/>
                <a:gd name="T9" fmla="*/ 37 h 368"/>
                <a:gd name="T10" fmla="*/ 180 w 360"/>
                <a:gd name="T11" fmla="*/ 0 h 368"/>
                <a:gd name="T12" fmla="*/ 83 w 360"/>
                <a:gd name="T13" fmla="*/ 37 h 368"/>
                <a:gd name="T14" fmla="*/ 14 w 360"/>
                <a:gd name="T15" fmla="*/ 37 h 368"/>
                <a:gd name="T16" fmla="*/ 0 w 360"/>
                <a:gd name="T17" fmla="*/ 51 h 368"/>
                <a:gd name="T18" fmla="*/ 98 w 360"/>
                <a:gd name="T19" fmla="*/ 202 h 368"/>
                <a:gd name="T20" fmla="*/ 156 w 360"/>
                <a:gd name="T21" fmla="*/ 271 h 368"/>
                <a:gd name="T22" fmla="*/ 156 w 360"/>
                <a:gd name="T23" fmla="*/ 297 h 368"/>
                <a:gd name="T24" fmla="*/ 91 w 360"/>
                <a:gd name="T25" fmla="*/ 332 h 368"/>
                <a:gd name="T26" fmla="*/ 180 w 360"/>
                <a:gd name="T27" fmla="*/ 368 h 368"/>
                <a:gd name="T28" fmla="*/ 269 w 360"/>
                <a:gd name="T29" fmla="*/ 332 h 368"/>
                <a:gd name="T30" fmla="*/ 203 w 360"/>
                <a:gd name="T31" fmla="*/ 297 h 368"/>
                <a:gd name="T32" fmla="*/ 203 w 360"/>
                <a:gd name="T33" fmla="*/ 271 h 368"/>
                <a:gd name="T34" fmla="*/ 259 w 360"/>
                <a:gd name="T35" fmla="*/ 170 h 368"/>
                <a:gd name="T36" fmla="*/ 281 w 360"/>
                <a:gd name="T37" fmla="*/ 65 h 368"/>
                <a:gd name="T38" fmla="*/ 331 w 360"/>
                <a:gd name="T39" fmla="*/ 65 h 368"/>
                <a:gd name="T40" fmla="*/ 259 w 360"/>
                <a:gd name="T41" fmla="*/ 170 h 368"/>
                <a:gd name="T42" fmla="*/ 180 w 360"/>
                <a:gd name="T43" fmla="*/ 24 h 368"/>
                <a:gd name="T44" fmla="*/ 256 w 360"/>
                <a:gd name="T45" fmla="*/ 55 h 368"/>
                <a:gd name="T46" fmla="*/ 180 w 360"/>
                <a:gd name="T47" fmla="*/ 86 h 368"/>
                <a:gd name="T48" fmla="*/ 104 w 360"/>
                <a:gd name="T49" fmla="*/ 55 h 368"/>
                <a:gd name="T50" fmla="*/ 180 w 360"/>
                <a:gd name="T51" fmla="*/ 24 h 368"/>
                <a:gd name="T52" fmla="*/ 29 w 360"/>
                <a:gd name="T53" fmla="*/ 65 h 368"/>
                <a:gd name="T54" fmla="*/ 79 w 360"/>
                <a:gd name="T55" fmla="*/ 65 h 368"/>
                <a:gd name="T56" fmla="*/ 101 w 360"/>
                <a:gd name="T57" fmla="*/ 170 h 368"/>
                <a:gd name="T58" fmla="*/ 29 w 360"/>
                <a:gd name="T59" fmla="*/ 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0" h="368">
                  <a:moveTo>
                    <a:pt x="203" y="271"/>
                  </a:moveTo>
                  <a:cubicBezTo>
                    <a:pt x="203" y="242"/>
                    <a:pt x="225" y="226"/>
                    <a:pt x="261" y="202"/>
                  </a:cubicBezTo>
                  <a:cubicBezTo>
                    <a:pt x="305" y="173"/>
                    <a:pt x="360" y="137"/>
                    <a:pt x="360" y="51"/>
                  </a:cubicBezTo>
                  <a:cubicBezTo>
                    <a:pt x="360" y="43"/>
                    <a:pt x="353" y="37"/>
                    <a:pt x="346" y="37"/>
                  </a:cubicBezTo>
                  <a:cubicBezTo>
                    <a:pt x="277" y="37"/>
                    <a:pt x="277" y="37"/>
                    <a:pt x="277" y="37"/>
                  </a:cubicBezTo>
                  <a:cubicBezTo>
                    <a:pt x="267" y="19"/>
                    <a:pt x="238" y="0"/>
                    <a:pt x="180" y="0"/>
                  </a:cubicBezTo>
                  <a:cubicBezTo>
                    <a:pt x="121" y="0"/>
                    <a:pt x="92" y="19"/>
                    <a:pt x="83" y="37"/>
                  </a:cubicBezTo>
                  <a:cubicBezTo>
                    <a:pt x="14" y="37"/>
                    <a:pt x="14" y="37"/>
                    <a:pt x="14" y="37"/>
                  </a:cubicBezTo>
                  <a:cubicBezTo>
                    <a:pt x="6" y="37"/>
                    <a:pt x="0" y="43"/>
                    <a:pt x="0" y="51"/>
                  </a:cubicBezTo>
                  <a:cubicBezTo>
                    <a:pt x="0" y="137"/>
                    <a:pt x="54" y="173"/>
                    <a:pt x="98" y="202"/>
                  </a:cubicBezTo>
                  <a:cubicBezTo>
                    <a:pt x="134" y="226"/>
                    <a:pt x="156" y="242"/>
                    <a:pt x="156" y="271"/>
                  </a:cubicBezTo>
                  <a:cubicBezTo>
                    <a:pt x="156" y="297"/>
                    <a:pt x="156" y="297"/>
                    <a:pt x="156" y="297"/>
                  </a:cubicBezTo>
                  <a:cubicBezTo>
                    <a:pt x="118" y="301"/>
                    <a:pt x="91" y="315"/>
                    <a:pt x="91" y="332"/>
                  </a:cubicBezTo>
                  <a:cubicBezTo>
                    <a:pt x="91" y="352"/>
                    <a:pt x="131" y="368"/>
                    <a:pt x="180" y="368"/>
                  </a:cubicBezTo>
                  <a:cubicBezTo>
                    <a:pt x="229" y="368"/>
                    <a:pt x="269" y="352"/>
                    <a:pt x="269" y="332"/>
                  </a:cubicBezTo>
                  <a:cubicBezTo>
                    <a:pt x="269" y="315"/>
                    <a:pt x="241" y="301"/>
                    <a:pt x="203" y="297"/>
                  </a:cubicBezTo>
                  <a:lnTo>
                    <a:pt x="203" y="271"/>
                  </a:lnTo>
                  <a:close/>
                  <a:moveTo>
                    <a:pt x="259" y="170"/>
                  </a:moveTo>
                  <a:cubicBezTo>
                    <a:pt x="270" y="146"/>
                    <a:pt x="279" y="113"/>
                    <a:pt x="281" y="65"/>
                  </a:cubicBezTo>
                  <a:cubicBezTo>
                    <a:pt x="331" y="65"/>
                    <a:pt x="331" y="65"/>
                    <a:pt x="331" y="65"/>
                  </a:cubicBezTo>
                  <a:cubicBezTo>
                    <a:pt x="326" y="119"/>
                    <a:pt x="294" y="146"/>
                    <a:pt x="259" y="170"/>
                  </a:cubicBezTo>
                  <a:close/>
                  <a:moveTo>
                    <a:pt x="180" y="24"/>
                  </a:moveTo>
                  <a:cubicBezTo>
                    <a:pt x="234" y="24"/>
                    <a:pt x="256" y="47"/>
                    <a:pt x="256" y="55"/>
                  </a:cubicBezTo>
                  <a:cubicBezTo>
                    <a:pt x="256" y="63"/>
                    <a:pt x="234" y="86"/>
                    <a:pt x="180" y="86"/>
                  </a:cubicBezTo>
                  <a:cubicBezTo>
                    <a:pt x="125" y="86"/>
                    <a:pt x="104" y="63"/>
                    <a:pt x="104" y="55"/>
                  </a:cubicBezTo>
                  <a:cubicBezTo>
                    <a:pt x="104" y="47"/>
                    <a:pt x="125" y="24"/>
                    <a:pt x="180" y="24"/>
                  </a:cubicBezTo>
                  <a:close/>
                  <a:moveTo>
                    <a:pt x="29" y="65"/>
                  </a:moveTo>
                  <a:cubicBezTo>
                    <a:pt x="79" y="65"/>
                    <a:pt x="79" y="65"/>
                    <a:pt x="79" y="65"/>
                  </a:cubicBezTo>
                  <a:cubicBezTo>
                    <a:pt x="80" y="113"/>
                    <a:pt x="89" y="146"/>
                    <a:pt x="101" y="170"/>
                  </a:cubicBezTo>
                  <a:cubicBezTo>
                    <a:pt x="66" y="146"/>
                    <a:pt x="33" y="119"/>
                    <a:pt x="29" y="65"/>
                  </a:cubicBezTo>
                  <a:close/>
                </a:path>
              </a:pathLst>
            </a:custGeom>
            <a:solidFill>
              <a:srgbClr val="E9462F"/>
            </a:solidFill>
            <a:ln>
              <a:noFill/>
            </a:ln>
          </p:spPr>
          <p:txBody>
            <a:bodyPr vert="horz" wrap="square" lIns="121920" tIns="60960" rIns="121920" bIns="60960" numCol="1" anchor="t" anchorCtr="0" compatLnSpc="1"/>
            <a:lstStyle/>
            <a:p>
              <a:endParaRPr lang="en-US" sz="2400" dirty="0">
                <a:solidFill>
                  <a:schemeClr val="tx1">
                    <a:lumMod val="65000"/>
                    <a:lumOff val="35000"/>
                  </a:schemeClr>
                </a:solidFill>
                <a:latin typeface="Agency FB" panose="020B0503020202020204" pitchFamily="34" charset="0"/>
              </a:endParaRPr>
            </a:p>
          </p:txBody>
        </p:sp>
      </p:grpSp>
      <p:grpSp>
        <p:nvGrpSpPr>
          <p:cNvPr id="50" name="原创设计师QQ598969553      _6"/>
          <p:cNvGrpSpPr/>
          <p:nvPr/>
        </p:nvGrpSpPr>
        <p:grpSpPr>
          <a:xfrm>
            <a:off x="2143458" y="2049216"/>
            <a:ext cx="1792303" cy="1792303"/>
            <a:chOff x="1355564" y="1824373"/>
            <a:chExt cx="1344227" cy="1344227"/>
          </a:xfrm>
        </p:grpSpPr>
        <p:sp>
          <p:nvSpPr>
            <p:cNvPr id="51" name="Oval 14"/>
            <p:cNvSpPr/>
            <p:nvPr/>
          </p:nvSpPr>
          <p:spPr>
            <a:xfrm>
              <a:off x="1355564" y="1824373"/>
              <a:ext cx="1344227" cy="1344227"/>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endParaRPr>
            </a:p>
            <a:p>
              <a:pPr algn="ctr"/>
              <a:endParaRPr lang="en-US" sz="2400" dirty="0">
                <a:solidFill>
                  <a:prstClr val="white"/>
                </a:solidFill>
              </a:endParaRPr>
            </a:p>
            <a:p>
              <a:pPr algn="ctr"/>
              <a:r>
                <a:rPr lang="en-US" sz="1465" b="1" dirty="0">
                  <a:solidFill>
                    <a:srgbClr val="E9462F"/>
                  </a:solidFill>
                  <a:latin typeface="Agency FB" panose="020B0503020202020204" pitchFamily="34" charset="0"/>
                </a:rPr>
                <a:t>Identify your Trigger</a:t>
              </a:r>
              <a:endParaRPr lang="en-US" sz="1465" b="1" dirty="0">
                <a:solidFill>
                  <a:srgbClr val="E9462F"/>
                </a:solidFill>
                <a:latin typeface="Agency FB" panose="020B0503020202020204" pitchFamily="34" charset="0"/>
              </a:endParaRPr>
            </a:p>
          </p:txBody>
        </p:sp>
        <p:sp>
          <p:nvSpPr>
            <p:cNvPr id="52" name="Freeform 11"/>
            <p:cNvSpPr>
              <a:spLocks noEditPoints="1"/>
            </p:cNvSpPr>
            <p:nvPr/>
          </p:nvSpPr>
          <p:spPr bwMode="auto">
            <a:xfrm>
              <a:off x="1867010" y="2142357"/>
              <a:ext cx="321333" cy="320479"/>
            </a:xfrm>
            <a:custGeom>
              <a:avLst/>
              <a:gdLst>
                <a:gd name="T0" fmla="*/ 7 w 319"/>
                <a:gd name="T1" fmla="*/ 291 h 318"/>
                <a:gd name="T2" fmla="*/ 26 w 319"/>
                <a:gd name="T3" fmla="*/ 310 h 318"/>
                <a:gd name="T4" fmla="*/ 53 w 319"/>
                <a:gd name="T5" fmla="*/ 310 h 318"/>
                <a:gd name="T6" fmla="*/ 129 w 319"/>
                <a:gd name="T7" fmla="*/ 234 h 318"/>
                <a:gd name="T8" fmla="*/ 191 w 319"/>
                <a:gd name="T9" fmla="*/ 251 h 318"/>
                <a:gd name="T10" fmla="*/ 319 w 319"/>
                <a:gd name="T11" fmla="*/ 124 h 318"/>
                <a:gd name="T12" fmla="*/ 195 w 319"/>
                <a:gd name="T13" fmla="*/ 0 h 318"/>
                <a:gd name="T14" fmla="*/ 67 w 319"/>
                <a:gd name="T15" fmla="*/ 127 h 318"/>
                <a:gd name="T16" fmla="*/ 85 w 319"/>
                <a:gd name="T17" fmla="*/ 192 h 318"/>
                <a:gd name="T18" fmla="*/ 10 w 319"/>
                <a:gd name="T19" fmla="*/ 267 h 318"/>
                <a:gd name="T20" fmla="*/ 7 w 319"/>
                <a:gd name="T21" fmla="*/ 291 h 318"/>
                <a:gd name="T22" fmla="*/ 191 w 319"/>
                <a:gd name="T23" fmla="*/ 213 h 318"/>
                <a:gd name="T24" fmla="*/ 106 w 319"/>
                <a:gd name="T25" fmla="*/ 127 h 318"/>
                <a:gd name="T26" fmla="*/ 195 w 319"/>
                <a:gd name="T27" fmla="*/ 38 h 318"/>
                <a:gd name="T28" fmla="*/ 281 w 319"/>
                <a:gd name="T29" fmla="*/ 124 h 318"/>
                <a:gd name="T30" fmla="*/ 191 w 319"/>
                <a:gd name="T31" fmla="*/ 2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318">
                  <a:moveTo>
                    <a:pt x="7" y="291"/>
                  </a:moveTo>
                  <a:cubicBezTo>
                    <a:pt x="26" y="310"/>
                    <a:pt x="26" y="310"/>
                    <a:pt x="26" y="310"/>
                  </a:cubicBezTo>
                  <a:cubicBezTo>
                    <a:pt x="33" y="318"/>
                    <a:pt x="46" y="318"/>
                    <a:pt x="53" y="310"/>
                  </a:cubicBezTo>
                  <a:cubicBezTo>
                    <a:pt x="129" y="234"/>
                    <a:pt x="129" y="234"/>
                    <a:pt x="129" y="234"/>
                  </a:cubicBezTo>
                  <a:cubicBezTo>
                    <a:pt x="147" y="245"/>
                    <a:pt x="169" y="251"/>
                    <a:pt x="191" y="251"/>
                  </a:cubicBezTo>
                  <a:cubicBezTo>
                    <a:pt x="260" y="251"/>
                    <a:pt x="319" y="192"/>
                    <a:pt x="319" y="124"/>
                  </a:cubicBezTo>
                  <a:cubicBezTo>
                    <a:pt x="319" y="55"/>
                    <a:pt x="263" y="0"/>
                    <a:pt x="195" y="0"/>
                  </a:cubicBezTo>
                  <a:cubicBezTo>
                    <a:pt x="127" y="0"/>
                    <a:pt x="67" y="59"/>
                    <a:pt x="67" y="127"/>
                  </a:cubicBezTo>
                  <a:cubicBezTo>
                    <a:pt x="67" y="151"/>
                    <a:pt x="74" y="173"/>
                    <a:pt x="85" y="192"/>
                  </a:cubicBezTo>
                  <a:cubicBezTo>
                    <a:pt x="10" y="267"/>
                    <a:pt x="10" y="267"/>
                    <a:pt x="10" y="267"/>
                  </a:cubicBezTo>
                  <a:cubicBezTo>
                    <a:pt x="2" y="275"/>
                    <a:pt x="0" y="284"/>
                    <a:pt x="7" y="291"/>
                  </a:cubicBezTo>
                  <a:close/>
                  <a:moveTo>
                    <a:pt x="191" y="213"/>
                  </a:moveTo>
                  <a:cubicBezTo>
                    <a:pt x="144" y="213"/>
                    <a:pt x="106" y="175"/>
                    <a:pt x="106" y="127"/>
                  </a:cubicBezTo>
                  <a:cubicBezTo>
                    <a:pt x="106" y="80"/>
                    <a:pt x="148" y="38"/>
                    <a:pt x="195" y="38"/>
                  </a:cubicBezTo>
                  <a:cubicBezTo>
                    <a:pt x="242" y="38"/>
                    <a:pt x="281" y="76"/>
                    <a:pt x="281" y="124"/>
                  </a:cubicBezTo>
                  <a:cubicBezTo>
                    <a:pt x="281" y="171"/>
                    <a:pt x="239" y="213"/>
                    <a:pt x="191" y="213"/>
                  </a:cubicBezTo>
                  <a:close/>
                </a:path>
              </a:pathLst>
            </a:custGeom>
            <a:solidFill>
              <a:srgbClr val="E9462F"/>
            </a:solidFill>
            <a:ln>
              <a:noFill/>
            </a:ln>
          </p:spPr>
          <p:txBody>
            <a:bodyPr vert="horz" wrap="square" lIns="121920" tIns="60960" rIns="121920" bIns="60960" numCol="1" anchor="t" anchorCtr="0" compatLnSpc="1"/>
            <a:lstStyle/>
            <a:p>
              <a:endParaRPr lang="en-US" sz="2400" dirty="0">
                <a:solidFill>
                  <a:srgbClr val="E9462F"/>
                </a:solidFill>
                <a:latin typeface="Agency FB" panose="020B0503020202020204" pitchFamily="34" charset="0"/>
              </a:endParaRPr>
            </a:p>
          </p:txBody>
        </p:sp>
      </p:grpSp>
      <p:grpSp>
        <p:nvGrpSpPr>
          <p:cNvPr id="53" name="原创设计师QQ598969553      _7"/>
          <p:cNvGrpSpPr/>
          <p:nvPr/>
        </p:nvGrpSpPr>
        <p:grpSpPr>
          <a:xfrm>
            <a:off x="8256241" y="2049216"/>
            <a:ext cx="1792303" cy="1792303"/>
            <a:chOff x="5940151" y="1824373"/>
            <a:chExt cx="1344227" cy="1344227"/>
          </a:xfrm>
        </p:grpSpPr>
        <p:sp>
          <p:nvSpPr>
            <p:cNvPr id="54" name="Oval 19"/>
            <p:cNvSpPr/>
            <p:nvPr/>
          </p:nvSpPr>
          <p:spPr>
            <a:xfrm>
              <a:off x="5940151" y="1824373"/>
              <a:ext cx="1344227" cy="1344227"/>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465" b="1" dirty="0">
                <a:solidFill>
                  <a:schemeClr val="tx1">
                    <a:lumMod val="65000"/>
                    <a:lumOff val="35000"/>
                  </a:schemeClr>
                </a:solidFill>
                <a:latin typeface="Agency FB" panose="020B0503020202020204" pitchFamily="34" charset="0"/>
              </a:endParaRPr>
            </a:p>
            <a:p>
              <a:pPr algn="ctr"/>
              <a:endParaRPr lang="en-US" sz="1465" b="1" dirty="0">
                <a:solidFill>
                  <a:srgbClr val="E9462F"/>
                </a:solidFill>
                <a:latin typeface="Agency FB" panose="020B0503020202020204" pitchFamily="34" charset="0"/>
              </a:endParaRPr>
            </a:p>
            <a:p>
              <a:pPr algn="ctr"/>
              <a:r>
                <a:rPr lang="en-US" sz="1465" b="1" dirty="0">
                  <a:solidFill>
                    <a:srgbClr val="E9462F"/>
                  </a:solidFill>
                  <a:latin typeface="Agency FB" panose="020B0503020202020204" pitchFamily="34" charset="0"/>
                </a:rPr>
                <a:t>Create a New Routine</a:t>
              </a:r>
              <a:endParaRPr lang="en-US" sz="1465" b="1" dirty="0">
                <a:solidFill>
                  <a:srgbClr val="E9462F"/>
                </a:solidFill>
                <a:latin typeface="Agency FB" panose="020B0503020202020204" pitchFamily="34" charset="0"/>
              </a:endParaRPr>
            </a:p>
          </p:txBody>
        </p:sp>
        <p:sp>
          <p:nvSpPr>
            <p:cNvPr id="55" name="Freeform 16"/>
            <p:cNvSpPr>
              <a:spLocks noEditPoints="1"/>
            </p:cNvSpPr>
            <p:nvPr/>
          </p:nvSpPr>
          <p:spPr bwMode="auto">
            <a:xfrm>
              <a:off x="6456527" y="2146859"/>
              <a:ext cx="311472" cy="311472"/>
            </a:xfrm>
            <a:custGeom>
              <a:avLst/>
              <a:gdLst>
                <a:gd name="T0" fmla="*/ 320 w 360"/>
                <a:gd name="T1" fmla="*/ 40 h 360"/>
                <a:gd name="T2" fmla="*/ 302 w 360"/>
                <a:gd name="T3" fmla="*/ 40 h 360"/>
                <a:gd name="T4" fmla="*/ 302 w 360"/>
                <a:gd name="T5" fmla="*/ 80 h 360"/>
                <a:gd name="T6" fmla="*/ 238 w 360"/>
                <a:gd name="T7" fmla="*/ 80 h 360"/>
                <a:gd name="T8" fmla="*/ 238 w 360"/>
                <a:gd name="T9" fmla="*/ 40 h 360"/>
                <a:gd name="T10" fmla="*/ 122 w 360"/>
                <a:gd name="T11" fmla="*/ 40 h 360"/>
                <a:gd name="T12" fmla="*/ 122 w 360"/>
                <a:gd name="T13" fmla="*/ 80 h 360"/>
                <a:gd name="T14" fmla="*/ 58 w 360"/>
                <a:gd name="T15" fmla="*/ 80 h 360"/>
                <a:gd name="T16" fmla="*/ 58 w 360"/>
                <a:gd name="T17" fmla="*/ 40 h 360"/>
                <a:gd name="T18" fmla="*/ 40 w 360"/>
                <a:gd name="T19" fmla="*/ 40 h 360"/>
                <a:gd name="T20" fmla="*/ 0 w 360"/>
                <a:gd name="T21" fmla="*/ 80 h 360"/>
                <a:gd name="T22" fmla="*/ 0 w 360"/>
                <a:gd name="T23" fmla="*/ 320 h 360"/>
                <a:gd name="T24" fmla="*/ 40 w 360"/>
                <a:gd name="T25" fmla="*/ 360 h 360"/>
                <a:gd name="T26" fmla="*/ 320 w 360"/>
                <a:gd name="T27" fmla="*/ 360 h 360"/>
                <a:gd name="T28" fmla="*/ 360 w 360"/>
                <a:gd name="T29" fmla="*/ 320 h 360"/>
                <a:gd name="T30" fmla="*/ 360 w 360"/>
                <a:gd name="T31" fmla="*/ 80 h 360"/>
                <a:gd name="T32" fmla="*/ 320 w 360"/>
                <a:gd name="T33" fmla="*/ 40 h 360"/>
                <a:gd name="T34" fmla="*/ 320 w 360"/>
                <a:gd name="T35" fmla="*/ 320 h 360"/>
                <a:gd name="T36" fmla="*/ 40 w 360"/>
                <a:gd name="T37" fmla="*/ 320 h 360"/>
                <a:gd name="T38" fmla="*/ 40 w 360"/>
                <a:gd name="T39" fmla="*/ 160 h 360"/>
                <a:gd name="T40" fmla="*/ 320 w 360"/>
                <a:gd name="T41" fmla="*/ 160 h 360"/>
                <a:gd name="T42" fmla="*/ 320 w 360"/>
                <a:gd name="T43" fmla="*/ 320 h 360"/>
                <a:gd name="T44" fmla="*/ 104 w 360"/>
                <a:gd name="T45" fmla="*/ 0 h 360"/>
                <a:gd name="T46" fmla="*/ 76 w 360"/>
                <a:gd name="T47" fmla="*/ 0 h 360"/>
                <a:gd name="T48" fmla="*/ 76 w 360"/>
                <a:gd name="T49" fmla="*/ 68 h 360"/>
                <a:gd name="T50" fmla="*/ 104 w 360"/>
                <a:gd name="T51" fmla="*/ 68 h 360"/>
                <a:gd name="T52" fmla="*/ 104 w 360"/>
                <a:gd name="T53" fmla="*/ 0 h 360"/>
                <a:gd name="T54" fmla="*/ 284 w 360"/>
                <a:gd name="T55" fmla="*/ 0 h 360"/>
                <a:gd name="T56" fmla="*/ 256 w 360"/>
                <a:gd name="T57" fmla="*/ 0 h 360"/>
                <a:gd name="T58" fmla="*/ 256 w 360"/>
                <a:gd name="T59" fmla="*/ 68 h 360"/>
                <a:gd name="T60" fmla="*/ 284 w 360"/>
                <a:gd name="T61" fmla="*/ 68 h 360"/>
                <a:gd name="T62" fmla="*/ 284 w 360"/>
                <a:gd name="T63"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360">
                  <a:moveTo>
                    <a:pt x="320" y="40"/>
                  </a:moveTo>
                  <a:cubicBezTo>
                    <a:pt x="302" y="40"/>
                    <a:pt x="302" y="40"/>
                    <a:pt x="302" y="40"/>
                  </a:cubicBezTo>
                  <a:cubicBezTo>
                    <a:pt x="302" y="80"/>
                    <a:pt x="302" y="80"/>
                    <a:pt x="302" y="80"/>
                  </a:cubicBezTo>
                  <a:cubicBezTo>
                    <a:pt x="238" y="80"/>
                    <a:pt x="238" y="80"/>
                    <a:pt x="238" y="80"/>
                  </a:cubicBezTo>
                  <a:cubicBezTo>
                    <a:pt x="238" y="40"/>
                    <a:pt x="238" y="40"/>
                    <a:pt x="238" y="40"/>
                  </a:cubicBezTo>
                  <a:cubicBezTo>
                    <a:pt x="122" y="40"/>
                    <a:pt x="122" y="40"/>
                    <a:pt x="122" y="40"/>
                  </a:cubicBezTo>
                  <a:cubicBezTo>
                    <a:pt x="122" y="80"/>
                    <a:pt x="122" y="80"/>
                    <a:pt x="122" y="80"/>
                  </a:cubicBezTo>
                  <a:cubicBezTo>
                    <a:pt x="58" y="80"/>
                    <a:pt x="58" y="80"/>
                    <a:pt x="58" y="80"/>
                  </a:cubicBezTo>
                  <a:cubicBezTo>
                    <a:pt x="58" y="40"/>
                    <a:pt x="58" y="40"/>
                    <a:pt x="58" y="40"/>
                  </a:cubicBezTo>
                  <a:cubicBezTo>
                    <a:pt x="40" y="40"/>
                    <a:pt x="40" y="40"/>
                    <a:pt x="40" y="40"/>
                  </a:cubicBezTo>
                  <a:cubicBezTo>
                    <a:pt x="18" y="40"/>
                    <a:pt x="0" y="58"/>
                    <a:pt x="0" y="80"/>
                  </a:cubicBezTo>
                  <a:cubicBezTo>
                    <a:pt x="0" y="320"/>
                    <a:pt x="0" y="320"/>
                    <a:pt x="0" y="320"/>
                  </a:cubicBezTo>
                  <a:cubicBezTo>
                    <a:pt x="0" y="342"/>
                    <a:pt x="18" y="360"/>
                    <a:pt x="40" y="360"/>
                  </a:cubicBezTo>
                  <a:cubicBezTo>
                    <a:pt x="320" y="360"/>
                    <a:pt x="320" y="360"/>
                    <a:pt x="320" y="360"/>
                  </a:cubicBezTo>
                  <a:cubicBezTo>
                    <a:pt x="342" y="360"/>
                    <a:pt x="360" y="342"/>
                    <a:pt x="360" y="320"/>
                  </a:cubicBezTo>
                  <a:cubicBezTo>
                    <a:pt x="360" y="80"/>
                    <a:pt x="360" y="80"/>
                    <a:pt x="360" y="80"/>
                  </a:cubicBezTo>
                  <a:cubicBezTo>
                    <a:pt x="360" y="58"/>
                    <a:pt x="342" y="40"/>
                    <a:pt x="320" y="40"/>
                  </a:cubicBezTo>
                  <a:close/>
                  <a:moveTo>
                    <a:pt x="320" y="320"/>
                  </a:moveTo>
                  <a:cubicBezTo>
                    <a:pt x="40" y="320"/>
                    <a:pt x="40" y="320"/>
                    <a:pt x="40" y="320"/>
                  </a:cubicBezTo>
                  <a:cubicBezTo>
                    <a:pt x="40" y="160"/>
                    <a:pt x="40" y="160"/>
                    <a:pt x="40" y="160"/>
                  </a:cubicBezTo>
                  <a:cubicBezTo>
                    <a:pt x="320" y="160"/>
                    <a:pt x="320" y="160"/>
                    <a:pt x="320" y="160"/>
                  </a:cubicBezTo>
                  <a:lnTo>
                    <a:pt x="320" y="320"/>
                  </a:lnTo>
                  <a:close/>
                  <a:moveTo>
                    <a:pt x="104" y="0"/>
                  </a:moveTo>
                  <a:cubicBezTo>
                    <a:pt x="76" y="0"/>
                    <a:pt x="76" y="0"/>
                    <a:pt x="76" y="0"/>
                  </a:cubicBezTo>
                  <a:cubicBezTo>
                    <a:pt x="76" y="68"/>
                    <a:pt x="76" y="68"/>
                    <a:pt x="76" y="68"/>
                  </a:cubicBezTo>
                  <a:cubicBezTo>
                    <a:pt x="104" y="68"/>
                    <a:pt x="104" y="68"/>
                    <a:pt x="104" y="68"/>
                  </a:cubicBezTo>
                  <a:lnTo>
                    <a:pt x="104" y="0"/>
                  </a:lnTo>
                  <a:close/>
                  <a:moveTo>
                    <a:pt x="284" y="0"/>
                  </a:moveTo>
                  <a:cubicBezTo>
                    <a:pt x="256" y="0"/>
                    <a:pt x="256" y="0"/>
                    <a:pt x="256" y="0"/>
                  </a:cubicBezTo>
                  <a:cubicBezTo>
                    <a:pt x="256" y="68"/>
                    <a:pt x="256" y="68"/>
                    <a:pt x="256" y="68"/>
                  </a:cubicBezTo>
                  <a:cubicBezTo>
                    <a:pt x="284" y="68"/>
                    <a:pt x="284" y="68"/>
                    <a:pt x="284" y="68"/>
                  </a:cubicBezTo>
                  <a:lnTo>
                    <a:pt x="284" y="0"/>
                  </a:lnTo>
                  <a:close/>
                </a:path>
              </a:pathLst>
            </a:custGeom>
            <a:solidFill>
              <a:srgbClr val="E9462F"/>
            </a:solidFill>
            <a:ln>
              <a:noFill/>
            </a:ln>
          </p:spPr>
          <p:txBody>
            <a:bodyPr vert="horz" wrap="square" lIns="121920" tIns="60960" rIns="121920" bIns="60960" numCol="1" anchor="t" anchorCtr="0" compatLnSpc="1"/>
            <a:lstStyle/>
            <a:p>
              <a:endParaRPr lang="en-US" sz="2400" dirty="0">
                <a:solidFill>
                  <a:schemeClr val="tx1">
                    <a:lumMod val="65000"/>
                    <a:lumOff val="35000"/>
                  </a:schemeClr>
                </a:solidFill>
                <a:latin typeface="Agency FB" panose="020B0503020202020204" pitchFamily="34" charset="0"/>
              </a:endParaRPr>
            </a:p>
          </p:txBody>
        </p:sp>
      </p:grpSp>
      <p:sp>
        <p:nvSpPr>
          <p:cNvPr id="56" name="原创设计师QQ598969553      _8"/>
          <p:cNvSpPr txBox="1"/>
          <p:nvPr/>
        </p:nvSpPr>
        <p:spPr>
          <a:xfrm>
            <a:off x="1714424" y="4866222"/>
            <a:ext cx="2618473" cy="97290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200" dirty="0" err="1">
                <a:solidFill>
                  <a:schemeClr val="tx1">
                    <a:lumMod val="65000"/>
                    <a:lumOff val="35000"/>
                  </a:schemeClr>
                </a:solidFill>
                <a:latin typeface="Agency FB" panose="020B0503020202020204" pitchFamily="34" charset="0"/>
              </a:rPr>
              <a:t>Lorem</a:t>
            </a:r>
            <a:r>
              <a:rPr lang="en-US" sz="1200" dirty="0">
                <a:solidFill>
                  <a:schemeClr val="tx1">
                    <a:lumMod val="65000"/>
                    <a:lumOff val="35000"/>
                  </a:schemeClr>
                </a:solidFill>
                <a:latin typeface="Agency FB" panose="020B0503020202020204" pitchFamily="34" charset="0"/>
              </a:rPr>
              <a:t>
              </a:t>
            </a:r>
            <a:r>
              <a:rPr lang="en-US" sz="1200" dirty="0" err="1">
                <a:solidFill>
                  <a:schemeClr val="tx1">
                    <a:lumMod val="65000"/>
                    <a:lumOff val="35000"/>
                  </a:schemeClr>
                </a:solidFill>
                <a:latin typeface="Agency FB" panose="020B0503020202020204" pitchFamily="34" charset="0"/>
              </a:rPr>
              <a:t>ipsum</a:t>
            </a:r>
            <a:r>
              <a:rPr lang="en-US" sz="1200" dirty="0">
                <a:solidFill>
                  <a:schemeClr val="tx1">
                    <a:lumMod val="65000"/>
                    <a:lumOff val="35000"/>
                  </a:schemeClr>
                </a:solidFill>
                <a:latin typeface="Agency FB" panose="020B0503020202020204" pitchFamily="34" charset="0"/>
              </a:rPr>
              <a:t> dolor sit </a:t>
            </a:r>
            <a:r>
              <a:rPr lang="en-US" sz="1200" dirty="0" err="1">
                <a:solidFill>
                  <a:schemeClr val="tx1">
                    <a:lumMod val="65000"/>
                    <a:lumOff val="35000"/>
                  </a:schemeClr>
                </a:solidFill>
                <a:latin typeface="Agency FB" panose="020B0503020202020204" pitchFamily="34" charset="0"/>
              </a:rPr>
              <a:t>amet</a:t>
            </a:r>
            <a:r>
              <a:rPr lang="en-US" sz="1200" dirty="0">
                <a:solidFill>
                  <a:schemeClr val="tx1">
                    <a:lumMod val="65000"/>
                    <a:lumOff val="35000"/>
                  </a:schemeClr>
                </a:solidFill>
                <a:latin typeface="Agency FB" panose="020B0503020202020204" pitchFamily="34" charset="0"/>
              </a:rPr>
              <a:t>, </a:t>
            </a:r>
            <a:r>
              <a:rPr lang="en-US" sz="1200" dirty="0" err="1">
                <a:solidFill>
                  <a:schemeClr val="tx1">
                    <a:lumMod val="65000"/>
                    <a:lumOff val="35000"/>
                  </a:schemeClr>
                </a:solidFill>
                <a:latin typeface="Agency FB" panose="020B0503020202020204" pitchFamily="34" charset="0"/>
              </a:rPr>
              <a:t>consectetur</a:t>
            </a:r>
            <a:r>
              <a:rPr lang="en-US" sz="1200" dirty="0">
                <a:solidFill>
                  <a:schemeClr val="tx1">
                    <a:lumMod val="65000"/>
                    <a:lumOff val="35000"/>
                  </a:schemeClr>
                </a:solidFill>
                <a:latin typeface="Agency FB" panose="020B0503020202020204" pitchFamily="34" charset="0"/>
              </a:rPr>
              <a:t>
              </a:t>
            </a:r>
            <a:r>
              <a:rPr lang="en-US" sz="1200" dirty="0" err="1">
                <a:solidFill>
                  <a:schemeClr val="tx1">
                    <a:lumMod val="65000"/>
                    <a:lumOff val="35000"/>
                  </a:schemeClr>
                </a:solidFill>
                <a:latin typeface="Agency FB" panose="020B0503020202020204" pitchFamily="34" charset="0"/>
              </a:rPr>
              <a:t>adipiscing</a:t>
            </a:r>
            <a:r>
              <a:rPr lang="en-US" sz="1200" dirty="0">
                <a:solidFill>
                  <a:schemeClr val="tx1">
                    <a:lumMod val="65000"/>
                    <a:lumOff val="35000"/>
                  </a:schemeClr>
                </a:solidFill>
                <a:latin typeface="Agency FB" panose="020B0503020202020204" pitchFamily="34" charset="0"/>
              </a:rPr>
              <a:t>
              </a:t>
            </a:r>
            <a:r>
              <a:rPr lang="en-US" sz="1200" dirty="0" err="1">
                <a:solidFill>
                  <a:schemeClr val="tx1">
                    <a:lumMod val="65000"/>
                    <a:lumOff val="35000"/>
                  </a:schemeClr>
                </a:solidFill>
                <a:latin typeface="Agency FB" panose="020B0503020202020204" pitchFamily="34" charset="0"/>
              </a:rPr>
              <a:t>elit</a:t>
            </a:r>
            <a:r>
              <a:rPr lang="en-US" sz="1200" dirty="0">
                <a:solidFill>
                  <a:schemeClr val="tx1">
                    <a:lumMod val="65000"/>
                    <a:lumOff val="35000"/>
                  </a:schemeClr>
                </a:solidFill>
                <a:latin typeface="Agency FB" panose="020B0503020202020204" pitchFamily="34" charset="0"/>
              </a:rPr>
              <a:t>. </a:t>
            </a:r>
            <a:r>
              <a:rPr lang="en-US" sz="1200" dirty="0" err="1">
                <a:solidFill>
                  <a:schemeClr val="tx1">
                    <a:lumMod val="65000"/>
                    <a:lumOff val="35000"/>
                  </a:schemeClr>
                </a:solidFill>
                <a:latin typeface="Agency FB" panose="020B0503020202020204" pitchFamily="34" charset="0"/>
              </a:rPr>
              <a:t>Lorem</a:t>
            </a:r>
            <a:r>
              <a:rPr lang="en-US" sz="1200" dirty="0">
                <a:solidFill>
                  <a:schemeClr val="tx1">
                    <a:lumMod val="65000"/>
                    <a:lumOff val="35000"/>
                  </a:schemeClr>
                </a:solidFill>
                <a:latin typeface="Agency FB" panose="020B0503020202020204" pitchFamily="34" charset="0"/>
              </a:rPr>
              <a:t>
              </a:t>
            </a:r>
            <a:r>
              <a:rPr lang="en-US" sz="1200" dirty="0" err="1">
                <a:solidFill>
                  <a:schemeClr val="tx1">
                    <a:lumMod val="65000"/>
                    <a:lumOff val="35000"/>
                  </a:schemeClr>
                </a:solidFill>
                <a:latin typeface="Agency FB" panose="020B0503020202020204" pitchFamily="34" charset="0"/>
              </a:rPr>
              <a:t>Ipsum</a:t>
            </a:r>
            <a:r>
              <a:rPr lang="en-US" sz="1200" dirty="0">
                <a:solidFill>
                  <a:schemeClr val="tx1">
                    <a:lumMod val="65000"/>
                    <a:lumOff val="35000"/>
                  </a:schemeClr>
                </a:solidFill>
                <a:latin typeface="Agency FB" panose="020B0503020202020204" pitchFamily="34" charset="0"/>
              </a:rPr>
              <a:t> has been the industry's standard dummy text ever since the 1500s.</a:t>
            </a:r>
            <a:endParaRPr lang="en-US" sz="1200" dirty="0">
              <a:solidFill>
                <a:schemeClr val="tx1">
                  <a:lumMod val="65000"/>
                  <a:lumOff val="35000"/>
                </a:schemeClr>
              </a:solidFill>
              <a:latin typeface="Agency FB" panose="020B0503020202020204" pitchFamily="34" charset="0"/>
            </a:endParaRPr>
          </a:p>
        </p:txBody>
      </p:sp>
      <p:sp>
        <p:nvSpPr>
          <p:cNvPr id="57" name="原创设计师QQ598969553      _9"/>
          <p:cNvSpPr txBox="1"/>
          <p:nvPr/>
        </p:nvSpPr>
        <p:spPr>
          <a:xfrm>
            <a:off x="1627140" y="4282230"/>
            <a:ext cx="2793037" cy="533544"/>
          </a:xfrm>
          <a:prstGeom prst="rect">
            <a:avLst/>
          </a:prstGeom>
        </p:spPr>
        <p:txBody>
          <a:bodyPr vert="horz" lIns="121920" tIns="60960" rIns="121920" bIns="6096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665" dirty="0">
                <a:latin typeface="Agency FB" panose="020B0503020202020204" pitchFamily="34" charset="0"/>
              </a:rPr>
              <a:t>Step 1</a:t>
            </a:r>
            <a:endParaRPr lang="en-US" sz="2665" dirty="0">
              <a:latin typeface="Agency FB" panose="020B0503020202020204" pitchFamily="34" charset="0"/>
            </a:endParaRPr>
          </a:p>
        </p:txBody>
      </p:sp>
      <p:sp>
        <p:nvSpPr>
          <p:cNvPr id="58" name="原创设计师QQ598969553      _10"/>
          <p:cNvSpPr txBox="1"/>
          <p:nvPr/>
        </p:nvSpPr>
        <p:spPr>
          <a:xfrm>
            <a:off x="4775154" y="4866222"/>
            <a:ext cx="2618473" cy="97290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200" dirty="0">
                <a:solidFill>
                  <a:schemeClr val="tx1">
                    <a:lumMod val="65000"/>
                    <a:lumOff val="35000"/>
                  </a:schemeClr>
                </a:solidFill>
                <a:latin typeface="Agency FB" panose="020B0503020202020204" pitchFamily="34" charset="0"/>
              </a:rPr>
              <a:t>Lorem ipsum dolor sit amet, consectetur adipiscing elit. Lorem Ipsum has been the industry's standard dummy text ever since the 1500s.</a:t>
            </a:r>
            <a:endParaRPr lang="en-US" sz="1200" dirty="0">
              <a:solidFill>
                <a:schemeClr val="tx1">
                  <a:lumMod val="65000"/>
                  <a:lumOff val="35000"/>
                </a:schemeClr>
              </a:solidFill>
              <a:latin typeface="Agency FB" panose="020B0503020202020204" pitchFamily="34" charset="0"/>
            </a:endParaRPr>
          </a:p>
        </p:txBody>
      </p:sp>
      <p:sp>
        <p:nvSpPr>
          <p:cNvPr id="59" name="原创设计师QQ598969553      _11"/>
          <p:cNvSpPr txBox="1"/>
          <p:nvPr/>
        </p:nvSpPr>
        <p:spPr>
          <a:xfrm>
            <a:off x="4687871" y="4282230"/>
            <a:ext cx="2793037" cy="533544"/>
          </a:xfrm>
          <a:prstGeom prst="rect">
            <a:avLst/>
          </a:prstGeom>
        </p:spPr>
        <p:txBody>
          <a:bodyPr vert="horz" lIns="121920" tIns="60960" rIns="121920" bIns="6096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665" dirty="0">
                <a:latin typeface="Agency FB" panose="020B0503020202020204" pitchFamily="34" charset="0"/>
              </a:rPr>
              <a:t>Step 2</a:t>
            </a:r>
            <a:endParaRPr lang="en-US" sz="2665" dirty="0">
              <a:latin typeface="Agency FB" panose="020B0503020202020204" pitchFamily="34" charset="0"/>
            </a:endParaRPr>
          </a:p>
        </p:txBody>
      </p:sp>
      <p:sp>
        <p:nvSpPr>
          <p:cNvPr id="60" name="原创设计师QQ598969553      _12"/>
          <p:cNvSpPr txBox="1"/>
          <p:nvPr/>
        </p:nvSpPr>
        <p:spPr>
          <a:xfrm>
            <a:off x="7831545" y="4866222"/>
            <a:ext cx="2618473" cy="972905"/>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1200" dirty="0">
                <a:solidFill>
                  <a:schemeClr val="tx1">
                    <a:lumMod val="65000"/>
                    <a:lumOff val="35000"/>
                  </a:schemeClr>
                </a:solidFill>
                <a:latin typeface="Agency FB" panose="020B0503020202020204" pitchFamily="34" charset="0"/>
              </a:rPr>
              <a:t>Lorem ipsum dolor sit amet, consectetur adipiscing elit. Lorem Ipsum has been the industry's standard dummy text ever since the 1500s.</a:t>
            </a:r>
            <a:endParaRPr lang="en-US" sz="1200" dirty="0">
              <a:solidFill>
                <a:schemeClr val="tx1">
                  <a:lumMod val="65000"/>
                  <a:lumOff val="35000"/>
                </a:schemeClr>
              </a:solidFill>
              <a:latin typeface="Agency FB" panose="020B0503020202020204" pitchFamily="34" charset="0"/>
            </a:endParaRPr>
          </a:p>
        </p:txBody>
      </p:sp>
      <p:sp>
        <p:nvSpPr>
          <p:cNvPr id="61" name="原创设计师QQ598969553      _13"/>
          <p:cNvSpPr txBox="1"/>
          <p:nvPr/>
        </p:nvSpPr>
        <p:spPr>
          <a:xfrm>
            <a:off x="7744262" y="4282230"/>
            <a:ext cx="2793037" cy="533544"/>
          </a:xfrm>
          <a:prstGeom prst="rect">
            <a:avLst/>
          </a:prstGeom>
        </p:spPr>
        <p:txBody>
          <a:bodyPr vert="horz" lIns="121920" tIns="60960" rIns="121920" bIns="6096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r>
              <a:rPr lang="en-US" sz="2665" dirty="0">
                <a:latin typeface="Agency FB" panose="020B0503020202020204" pitchFamily="34" charset="0"/>
              </a:rPr>
              <a:t>Step 3</a:t>
            </a:r>
            <a:endParaRPr lang="en-US" sz="2665" dirty="0">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arn(outVertical)">
                                      <p:cBhvr>
                                        <p:cTn id="7" dur="500"/>
                                        <p:tgtEl>
                                          <p:spTgt spid="4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p:cTn id="11" dur="500" fill="hold"/>
                                        <p:tgtEl>
                                          <p:spTgt spid="50"/>
                                        </p:tgtEl>
                                        <p:attrNameLst>
                                          <p:attrName>ppt_w</p:attrName>
                                        </p:attrNameLst>
                                      </p:cBhvr>
                                      <p:tavLst>
                                        <p:tav tm="0">
                                          <p:val>
                                            <p:fltVal val="0"/>
                                          </p:val>
                                        </p:tav>
                                        <p:tav tm="100000">
                                          <p:val>
                                            <p:strVal val="#ppt_w"/>
                                          </p:val>
                                        </p:tav>
                                      </p:tavLst>
                                    </p:anim>
                                    <p:anim calcmode="lin" valueType="num">
                                      <p:cBhvr>
                                        <p:cTn id="12" dur="500" fill="hold"/>
                                        <p:tgtEl>
                                          <p:spTgt spid="50"/>
                                        </p:tgtEl>
                                        <p:attrNameLst>
                                          <p:attrName>ppt_h</p:attrName>
                                        </p:attrNameLst>
                                      </p:cBhvr>
                                      <p:tavLst>
                                        <p:tav tm="0">
                                          <p:val>
                                            <p:fltVal val="0"/>
                                          </p:val>
                                        </p:tav>
                                        <p:tav tm="100000">
                                          <p:val>
                                            <p:strVal val="#ppt_h"/>
                                          </p:val>
                                        </p:tav>
                                      </p:tavLst>
                                    </p:anim>
                                    <p:animEffect transition="in" filter="fade">
                                      <p:cBhvr>
                                        <p:cTn id="13" dur="500"/>
                                        <p:tgtEl>
                                          <p:spTgt spid="50"/>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fade">
                                      <p:cBhvr>
                                        <p:cTn id="17" dur="500"/>
                                        <p:tgtEl>
                                          <p:spTgt spid="57"/>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56">
                                            <p:txEl>
                                              <p:pRg st="0" end="0"/>
                                            </p:txEl>
                                          </p:spTgt>
                                        </p:tgtEl>
                                        <p:attrNameLst>
                                          <p:attrName>style.visibility</p:attrName>
                                        </p:attrNameLst>
                                      </p:cBhvr>
                                      <p:to>
                                        <p:strVal val="visible"/>
                                      </p:to>
                                    </p:set>
                                    <p:animEffect transition="in" filter="fade">
                                      <p:cBhvr>
                                        <p:cTn id="21" dur="500"/>
                                        <p:tgtEl>
                                          <p:spTgt spid="56">
                                            <p:txEl>
                                              <p:pRg st="0" end="0"/>
                                            </p:txEl>
                                          </p:spTgt>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47"/>
                                        </p:tgtEl>
                                        <p:attrNameLst>
                                          <p:attrName>style.visibility</p:attrName>
                                        </p:attrNameLst>
                                      </p:cBhvr>
                                      <p:to>
                                        <p:strVal val="visible"/>
                                      </p:to>
                                    </p:set>
                                    <p:anim calcmode="lin" valueType="num">
                                      <p:cBhvr>
                                        <p:cTn id="25" dur="500" fill="hold"/>
                                        <p:tgtEl>
                                          <p:spTgt spid="47"/>
                                        </p:tgtEl>
                                        <p:attrNameLst>
                                          <p:attrName>ppt_w</p:attrName>
                                        </p:attrNameLst>
                                      </p:cBhvr>
                                      <p:tavLst>
                                        <p:tav tm="0">
                                          <p:val>
                                            <p:fltVal val="0"/>
                                          </p:val>
                                        </p:tav>
                                        <p:tav tm="100000">
                                          <p:val>
                                            <p:strVal val="#ppt_w"/>
                                          </p:val>
                                        </p:tav>
                                      </p:tavLst>
                                    </p:anim>
                                    <p:anim calcmode="lin" valueType="num">
                                      <p:cBhvr>
                                        <p:cTn id="26" dur="500" fill="hold"/>
                                        <p:tgtEl>
                                          <p:spTgt spid="47"/>
                                        </p:tgtEl>
                                        <p:attrNameLst>
                                          <p:attrName>ppt_h</p:attrName>
                                        </p:attrNameLst>
                                      </p:cBhvr>
                                      <p:tavLst>
                                        <p:tav tm="0">
                                          <p:val>
                                            <p:fltVal val="0"/>
                                          </p:val>
                                        </p:tav>
                                        <p:tav tm="100000">
                                          <p:val>
                                            <p:strVal val="#ppt_h"/>
                                          </p:val>
                                        </p:tav>
                                      </p:tavLst>
                                    </p:anim>
                                    <p:animEffect transition="in" filter="fade">
                                      <p:cBhvr>
                                        <p:cTn id="27" dur="500"/>
                                        <p:tgtEl>
                                          <p:spTgt spid="47"/>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500"/>
                                        <p:tgtEl>
                                          <p:spTgt spid="59"/>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500"/>
                                        <p:tgtEl>
                                          <p:spTgt spid="58"/>
                                        </p:tgtEl>
                                      </p:cBhvr>
                                    </p:animEffect>
                                  </p:childTnLst>
                                </p:cTn>
                              </p:par>
                            </p:childTnLst>
                          </p:cTn>
                        </p:par>
                        <p:par>
                          <p:cTn id="36" fill="hold">
                            <p:stCondLst>
                              <p:cond delay="3500"/>
                            </p:stCondLst>
                            <p:childTnLst>
                              <p:par>
                                <p:cTn id="37" presetID="53" presetClass="entr" presetSubtype="16" fill="hold" nodeType="afterEffect">
                                  <p:stCondLst>
                                    <p:cond delay="0"/>
                                  </p:stCondLst>
                                  <p:childTnLst>
                                    <p:set>
                                      <p:cBhvr>
                                        <p:cTn id="38" dur="1" fill="hold">
                                          <p:stCondLst>
                                            <p:cond delay="0"/>
                                          </p:stCondLst>
                                        </p:cTn>
                                        <p:tgtEl>
                                          <p:spTgt spid="53"/>
                                        </p:tgtEl>
                                        <p:attrNameLst>
                                          <p:attrName>style.visibility</p:attrName>
                                        </p:attrNameLst>
                                      </p:cBhvr>
                                      <p:to>
                                        <p:strVal val="visible"/>
                                      </p:to>
                                    </p:set>
                                    <p:anim calcmode="lin" valueType="num">
                                      <p:cBhvr>
                                        <p:cTn id="39" dur="500" fill="hold"/>
                                        <p:tgtEl>
                                          <p:spTgt spid="53"/>
                                        </p:tgtEl>
                                        <p:attrNameLst>
                                          <p:attrName>ppt_w</p:attrName>
                                        </p:attrNameLst>
                                      </p:cBhvr>
                                      <p:tavLst>
                                        <p:tav tm="0">
                                          <p:val>
                                            <p:fltVal val="0"/>
                                          </p:val>
                                        </p:tav>
                                        <p:tav tm="100000">
                                          <p:val>
                                            <p:strVal val="#ppt_w"/>
                                          </p:val>
                                        </p:tav>
                                      </p:tavLst>
                                    </p:anim>
                                    <p:anim calcmode="lin" valueType="num">
                                      <p:cBhvr>
                                        <p:cTn id="40" dur="500" fill="hold"/>
                                        <p:tgtEl>
                                          <p:spTgt spid="53"/>
                                        </p:tgtEl>
                                        <p:attrNameLst>
                                          <p:attrName>ppt_h</p:attrName>
                                        </p:attrNameLst>
                                      </p:cBhvr>
                                      <p:tavLst>
                                        <p:tav tm="0">
                                          <p:val>
                                            <p:fltVal val="0"/>
                                          </p:val>
                                        </p:tav>
                                        <p:tav tm="100000">
                                          <p:val>
                                            <p:strVal val="#ppt_h"/>
                                          </p:val>
                                        </p:tav>
                                      </p:tavLst>
                                    </p:anim>
                                    <p:animEffect transition="in" filter="fade">
                                      <p:cBhvr>
                                        <p:cTn id="41" dur="500"/>
                                        <p:tgtEl>
                                          <p:spTgt spid="53"/>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61"/>
                                        </p:tgtEl>
                                        <p:attrNameLst>
                                          <p:attrName>style.visibility</p:attrName>
                                        </p:attrNameLst>
                                      </p:cBhvr>
                                      <p:to>
                                        <p:strVal val="visible"/>
                                      </p:to>
                                    </p:set>
                                    <p:animEffect transition="in" filter="fade">
                                      <p:cBhvr>
                                        <p:cTn id="45" dur="500"/>
                                        <p:tgtEl>
                                          <p:spTgt spid="61"/>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60"/>
                                        </p:tgtEl>
                                        <p:attrNameLst>
                                          <p:attrName>style.visibility</p:attrName>
                                        </p:attrNameLst>
                                      </p:cBhvr>
                                      <p:to>
                                        <p:strVal val="visible"/>
                                      </p:to>
                                    </p:set>
                                    <p:animEffect transition="in" filter="fade">
                                      <p:cBhvr>
                                        <p:cTn id="49"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build="p"/>
      <p:bldP spid="57" grpId="0"/>
      <p:bldP spid="58" grpId="0"/>
      <p:bldP spid="59" grpId="0"/>
      <p:bldP spid="60" grpId="0"/>
      <p:bldP spid="6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团队成员介绍</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grpSp>
        <p:nvGrpSpPr>
          <p:cNvPr id="25" name="原创设计师QQ598969553      _4"/>
          <p:cNvGrpSpPr/>
          <p:nvPr/>
        </p:nvGrpSpPr>
        <p:grpSpPr>
          <a:xfrm>
            <a:off x="0" y="2415387"/>
            <a:ext cx="11765282" cy="2325291"/>
            <a:chOff x="0" y="1862937"/>
            <a:chExt cx="11765282" cy="2325291"/>
          </a:xfrm>
        </p:grpSpPr>
        <p:sp>
          <p:nvSpPr>
            <p:cNvPr id="26" name="等腰三角形 25"/>
            <p:cNvSpPr/>
            <p:nvPr/>
          </p:nvSpPr>
          <p:spPr>
            <a:xfrm rot="10800000" flipH="1">
              <a:off x="2494652" y="3573397"/>
              <a:ext cx="627030" cy="584352"/>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27" name="等腰三角形 26"/>
            <p:cNvSpPr/>
            <p:nvPr/>
          </p:nvSpPr>
          <p:spPr>
            <a:xfrm rot="10800000" flipH="1">
              <a:off x="603561" y="3573397"/>
              <a:ext cx="627030" cy="584352"/>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28" name="等腰三角形 27"/>
            <p:cNvSpPr/>
            <p:nvPr/>
          </p:nvSpPr>
          <p:spPr>
            <a:xfrm rot="10800000" flipH="1">
              <a:off x="6276834" y="3573397"/>
              <a:ext cx="627030" cy="584352"/>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29" name="等腰三角形 28"/>
            <p:cNvSpPr/>
            <p:nvPr/>
          </p:nvSpPr>
          <p:spPr>
            <a:xfrm rot="10800000" flipH="1">
              <a:off x="4385744" y="3573397"/>
              <a:ext cx="627030" cy="584352"/>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30" name="上箭头 29"/>
            <p:cNvSpPr/>
            <p:nvPr/>
          </p:nvSpPr>
          <p:spPr>
            <a:xfrm rot="5400000">
              <a:off x="4719995" y="-2857058"/>
              <a:ext cx="2325291" cy="11765282"/>
            </a:xfrm>
            <a:prstGeom prst="upArrow">
              <a:avLst>
                <a:gd name="adj1" fmla="val 56490"/>
                <a:gd name="adj2" fmla="val 67709"/>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31" name="等腰三角形 30"/>
            <p:cNvSpPr/>
            <p:nvPr/>
          </p:nvSpPr>
          <p:spPr>
            <a:xfrm>
              <a:off x="4221747" y="1885538"/>
              <a:ext cx="627030" cy="488898"/>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32" name="平行四边形 31"/>
            <p:cNvSpPr/>
            <p:nvPr/>
          </p:nvSpPr>
          <p:spPr>
            <a:xfrm rot="10800000">
              <a:off x="2808169" y="1885538"/>
              <a:ext cx="1727091" cy="2272210"/>
            </a:xfrm>
            <a:prstGeom prst="parallelogram">
              <a:avLst>
                <a:gd name="adj" fmla="val 48493"/>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lumMod val="65000"/>
                    <a:lumOff val="35000"/>
                  </a:schemeClr>
                </a:solidFill>
                <a:latin typeface="Agency FB" panose="020B0503020202020204" pitchFamily="34" charset="0"/>
              </a:endParaRPr>
            </a:p>
          </p:txBody>
        </p:sp>
        <p:sp>
          <p:nvSpPr>
            <p:cNvPr id="33" name="文本框 32"/>
            <p:cNvSpPr txBox="1"/>
            <p:nvPr/>
          </p:nvSpPr>
          <p:spPr>
            <a:xfrm rot="17400000">
              <a:off x="3103343" y="2790748"/>
              <a:ext cx="1103187" cy="461665"/>
            </a:xfrm>
            <a:prstGeom prst="rect">
              <a:avLst/>
            </a:prstGeom>
            <a:noFill/>
          </p:spPr>
          <p:txBody>
            <a:bodyPr wrap="none" rtlCol="0">
              <a:spAutoFit/>
            </a:bodyPr>
            <a:lstStyle/>
            <a:p>
              <a:pPr algn="ctr"/>
              <a:r>
                <a:rPr lang="en-US" altLang="zh-CN" sz="2400" b="1" dirty="0">
                  <a:solidFill>
                    <a:schemeClr val="bg1"/>
                  </a:solidFill>
                  <a:latin typeface="Agency FB" panose="020B0503020202020204" pitchFamily="34" charset="0"/>
                </a:rPr>
                <a:t>Financial</a:t>
              </a:r>
              <a:endParaRPr lang="zh-CN" altLang="en-US" sz="2400" b="1" dirty="0">
                <a:solidFill>
                  <a:schemeClr val="bg1"/>
                </a:solidFill>
                <a:latin typeface="Agency FB" panose="020B0503020202020204" pitchFamily="34" charset="0"/>
              </a:endParaRPr>
            </a:p>
          </p:txBody>
        </p:sp>
        <p:sp>
          <p:nvSpPr>
            <p:cNvPr id="34" name="等腰三角形 33"/>
            <p:cNvSpPr/>
            <p:nvPr/>
          </p:nvSpPr>
          <p:spPr>
            <a:xfrm>
              <a:off x="2330655" y="1885538"/>
              <a:ext cx="627030" cy="488898"/>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35" name="平行四边形 34"/>
            <p:cNvSpPr/>
            <p:nvPr/>
          </p:nvSpPr>
          <p:spPr>
            <a:xfrm rot="10800000">
              <a:off x="917078" y="1885538"/>
              <a:ext cx="1727091" cy="2272210"/>
            </a:xfrm>
            <a:prstGeom prst="parallelogram">
              <a:avLst>
                <a:gd name="adj" fmla="val 48493"/>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36" name="文本框 35"/>
            <p:cNvSpPr txBox="1"/>
            <p:nvPr/>
          </p:nvSpPr>
          <p:spPr>
            <a:xfrm rot="17400000">
              <a:off x="1223471" y="2729194"/>
              <a:ext cx="1080745" cy="584775"/>
            </a:xfrm>
            <a:prstGeom prst="rect">
              <a:avLst/>
            </a:prstGeom>
            <a:noFill/>
          </p:spPr>
          <p:txBody>
            <a:bodyPr wrap="none" rtlCol="0">
              <a:spAutoFit/>
            </a:bodyPr>
            <a:lstStyle/>
            <a:p>
              <a:pPr algn="ctr"/>
              <a:r>
                <a:rPr lang="en-US" altLang="zh-CN" sz="3200" b="1" dirty="0">
                  <a:solidFill>
                    <a:schemeClr val="bg1"/>
                  </a:solidFill>
                  <a:latin typeface="Agency FB" panose="020B0503020202020204" pitchFamily="34" charset="0"/>
                </a:rPr>
                <a:t>Family</a:t>
              </a:r>
              <a:endParaRPr lang="zh-CN" altLang="en-US" sz="3200" b="1" dirty="0">
                <a:solidFill>
                  <a:schemeClr val="bg1"/>
                </a:solidFill>
                <a:latin typeface="Agency FB" panose="020B0503020202020204" pitchFamily="34" charset="0"/>
              </a:endParaRPr>
            </a:p>
          </p:txBody>
        </p:sp>
        <p:sp>
          <p:nvSpPr>
            <p:cNvPr id="37" name="等腰三角形 36"/>
            <p:cNvSpPr/>
            <p:nvPr/>
          </p:nvSpPr>
          <p:spPr>
            <a:xfrm>
              <a:off x="8003929" y="1885538"/>
              <a:ext cx="627030" cy="488898"/>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38" name="平行四边形 37"/>
            <p:cNvSpPr/>
            <p:nvPr/>
          </p:nvSpPr>
          <p:spPr>
            <a:xfrm rot="10800000">
              <a:off x="6590352" y="1885538"/>
              <a:ext cx="1727091" cy="2272210"/>
            </a:xfrm>
            <a:prstGeom prst="parallelogram">
              <a:avLst>
                <a:gd name="adj" fmla="val 48493"/>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39" name="文本框 38"/>
            <p:cNvSpPr txBox="1"/>
            <p:nvPr/>
          </p:nvSpPr>
          <p:spPr>
            <a:xfrm rot="17400000">
              <a:off x="6844649" y="2729195"/>
              <a:ext cx="1184941" cy="584775"/>
            </a:xfrm>
            <a:prstGeom prst="rect">
              <a:avLst/>
            </a:prstGeom>
            <a:noFill/>
          </p:spPr>
          <p:txBody>
            <a:bodyPr wrap="none" rtlCol="0">
              <a:spAutoFit/>
            </a:bodyPr>
            <a:lstStyle/>
            <a:p>
              <a:pPr algn="ctr"/>
              <a:r>
                <a:rPr lang="en-US" altLang="zh-CN" sz="3200" b="1" dirty="0">
                  <a:solidFill>
                    <a:schemeClr val="bg1"/>
                  </a:solidFill>
                  <a:latin typeface="Agency FB" panose="020B0503020202020204" pitchFamily="34" charset="0"/>
                </a:rPr>
                <a:t>Secure</a:t>
              </a:r>
              <a:endParaRPr lang="zh-CN" altLang="en-US" sz="3200" b="1" dirty="0">
                <a:solidFill>
                  <a:schemeClr val="bg1"/>
                </a:solidFill>
                <a:latin typeface="Agency FB" panose="020B0503020202020204" pitchFamily="34" charset="0"/>
              </a:endParaRPr>
            </a:p>
          </p:txBody>
        </p:sp>
        <p:sp>
          <p:nvSpPr>
            <p:cNvPr id="40" name="等腰三角形 39"/>
            <p:cNvSpPr/>
            <p:nvPr/>
          </p:nvSpPr>
          <p:spPr>
            <a:xfrm>
              <a:off x="6112839" y="1885538"/>
              <a:ext cx="627030" cy="488898"/>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41" name="平行四边形 40"/>
            <p:cNvSpPr/>
            <p:nvPr/>
          </p:nvSpPr>
          <p:spPr>
            <a:xfrm rot="10800000">
              <a:off x="4699261" y="1885538"/>
              <a:ext cx="1727091" cy="2272210"/>
            </a:xfrm>
            <a:prstGeom prst="parallelogram">
              <a:avLst>
                <a:gd name="adj" fmla="val 48493"/>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Agency FB" panose="020B0503020202020204" pitchFamily="34" charset="0"/>
              </a:endParaRPr>
            </a:p>
          </p:txBody>
        </p:sp>
        <p:sp>
          <p:nvSpPr>
            <p:cNvPr id="42" name="文本框 41"/>
            <p:cNvSpPr txBox="1"/>
            <p:nvPr/>
          </p:nvSpPr>
          <p:spPr>
            <a:xfrm rot="17400000">
              <a:off x="5007259" y="2729195"/>
              <a:ext cx="1077539" cy="584775"/>
            </a:xfrm>
            <a:prstGeom prst="rect">
              <a:avLst/>
            </a:prstGeom>
            <a:noFill/>
          </p:spPr>
          <p:txBody>
            <a:bodyPr wrap="none" rtlCol="0">
              <a:spAutoFit/>
            </a:bodyPr>
            <a:lstStyle/>
            <a:p>
              <a:pPr algn="ctr"/>
              <a:r>
                <a:rPr lang="en-US" altLang="zh-CN" sz="3200" b="1" dirty="0">
                  <a:solidFill>
                    <a:schemeClr val="bg1"/>
                  </a:solidFill>
                  <a:latin typeface="Agency FB" panose="020B0503020202020204" pitchFamily="34" charset="0"/>
                </a:rPr>
                <a:t>Safety</a:t>
              </a:r>
              <a:endParaRPr lang="zh-CN" altLang="en-US" sz="3200" b="1" dirty="0">
                <a:solidFill>
                  <a:schemeClr val="bg1"/>
                </a:solidFill>
                <a:latin typeface="Agency FB" panose="020B0503020202020204" pitchFamily="34" charset="0"/>
              </a:endParaRPr>
            </a:p>
          </p:txBody>
        </p:sp>
        <p:sp>
          <p:nvSpPr>
            <p:cNvPr id="43" name="文本框 42"/>
            <p:cNvSpPr txBox="1"/>
            <p:nvPr/>
          </p:nvSpPr>
          <p:spPr>
            <a:xfrm>
              <a:off x="8134368" y="2625324"/>
              <a:ext cx="2547492" cy="830997"/>
            </a:xfrm>
            <a:prstGeom prst="rect">
              <a:avLst/>
            </a:prstGeom>
            <a:noFill/>
          </p:spPr>
          <p:txBody>
            <a:bodyPr wrap="none" rtlCol="0">
              <a:spAutoFit/>
            </a:bodyPr>
            <a:lstStyle/>
            <a:p>
              <a:r>
                <a:rPr lang="en-US" altLang="zh-CN" sz="4800" b="1" dirty="0">
                  <a:solidFill>
                    <a:schemeClr val="bg1"/>
                  </a:solidFill>
                  <a:latin typeface="Agency FB" panose="020B0503020202020204" pitchFamily="34" charset="0"/>
                </a:rPr>
                <a:t>OUR GOALS</a:t>
              </a:r>
              <a:endParaRPr lang="zh-CN" altLang="en-US" sz="4800" b="1" dirty="0">
                <a:solidFill>
                  <a:schemeClr val="bg1"/>
                </a:solidFill>
                <a:latin typeface="Agency FB" panose="020B0503020202020204" pitchFamily="34" charset="0"/>
              </a:endParaRPr>
            </a:p>
          </p:txBody>
        </p:sp>
      </p:grpSp>
      <p:sp>
        <p:nvSpPr>
          <p:cNvPr id="44" name="原创设计师QQ598969553      _5"/>
          <p:cNvSpPr/>
          <p:nvPr/>
        </p:nvSpPr>
        <p:spPr>
          <a:xfrm>
            <a:off x="690783" y="5147925"/>
            <a:ext cx="10810435" cy="701731"/>
          </a:xfrm>
          <a:prstGeom prst="rect">
            <a:avLst/>
          </a:prstGeom>
        </p:spPr>
        <p:txBody>
          <a:bodyPr wrap="square">
            <a:spAutoFit/>
          </a:bodyPr>
          <a:lstStyle/>
          <a:p>
            <a:pPr algn="ctr">
              <a:lnSpc>
                <a:spcPct val="110000"/>
              </a:lnSpc>
            </a:pPr>
            <a:r>
              <a:rPr lang="en-US" altLang="zh-CN" sz="1200" dirty="0">
                <a:solidFill>
                  <a:schemeClr val="tx1">
                    <a:lumMod val="65000"/>
                    <a:lumOff val="35000"/>
                  </a:schemeClr>
                </a:solidFill>
                <a:latin typeface="Agency FB" panose="020B0503020202020204" pitchFamily="34" charset="0"/>
              </a:rPr>
              <a:t>But all sunshine without shade, all pleasure without pain, is not life at all. Take the lot of the happiest - it is a tangled yarn. Bereavements and blessings, one following another, make us sad and blessed by turns. Even death itself makes life more loving.  But </a:t>
            </a:r>
            <a:r>
              <a:rPr lang="en-US" altLang="zh-CN" sz="1200" dirty="0" err="1">
                <a:solidFill>
                  <a:schemeClr val="tx1">
                    <a:lumMod val="65000"/>
                    <a:lumOff val="35000"/>
                  </a:schemeClr>
                </a:solidFill>
                <a:latin typeface="Agency FB" panose="020B0503020202020204" pitchFamily="34" charset="0"/>
              </a:rPr>
              <a:t>ll</a:t>
            </a:r>
            <a:r>
              <a:rPr lang="en-US" altLang="zh-CN" sz="1200" dirty="0">
                <a:solidFill>
                  <a:schemeClr val="tx1">
                    <a:lumMod val="65000"/>
                    <a:lumOff val="35000"/>
                  </a:schemeClr>
                </a:solidFill>
                <a:latin typeface="Agency FB" panose="020B0503020202020204" pitchFamily="34" charset="0"/>
              </a:rPr>
              <a:t> sunshine without shade, all pleasure without pain, is not life at all. it is a tangled yarn. all sunshine without shade, all pleasure without pain, is not life at all. Take the lot of the. Bereavements and blessings, one</a:t>
            </a:r>
            <a:endParaRPr lang="zh-CN" altLang="en-US" sz="1200" dirty="0">
              <a:solidFill>
                <a:schemeClr val="tx1">
                  <a:lumMod val="65000"/>
                  <a:lumOff val="35000"/>
                </a:schemeClr>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原创设计师QQ598969553      _1"/>
          <p:cNvSpPr/>
          <p:nvPr/>
        </p:nvSpPr>
        <p:spPr>
          <a:xfrm>
            <a:off x="-2165" y="1790399"/>
            <a:ext cx="12190413" cy="3221284"/>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原创设计师QQ598969553      _2"/>
          <p:cNvSpPr txBox="1"/>
          <p:nvPr/>
        </p:nvSpPr>
        <p:spPr>
          <a:xfrm>
            <a:off x="5837942" y="2874031"/>
            <a:ext cx="3497624" cy="573862"/>
          </a:xfrm>
          <a:prstGeom prst="rect">
            <a:avLst/>
          </a:prstGeom>
          <a:noFill/>
        </p:spPr>
        <p:txBody>
          <a:bodyPr wrap="square" lIns="80632" tIns="40316" rIns="80632" bIns="40316"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rPr>
              <a:t>明年工作计划方向</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2" name="原创设计师QQ598969553      _3"/>
          <p:cNvSpPr txBox="1"/>
          <p:nvPr/>
        </p:nvSpPr>
        <p:spPr>
          <a:xfrm>
            <a:off x="5807174" y="3572862"/>
            <a:ext cx="1512168"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营业额提升</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3" name="原创设计师QQ598969553      _4"/>
          <p:cNvSpPr txBox="1"/>
          <p:nvPr/>
        </p:nvSpPr>
        <p:spPr>
          <a:xfrm>
            <a:off x="7343825" y="3572862"/>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团队扩大</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4" name="原创设计师QQ598969553      _5"/>
          <p:cNvSpPr txBox="1"/>
          <p:nvPr/>
        </p:nvSpPr>
        <p:spPr>
          <a:xfrm>
            <a:off x="5848071" y="4141650"/>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管理提高</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5" name="原创设计师QQ598969553      _6"/>
          <p:cNvSpPr txBox="1"/>
          <p:nvPr/>
        </p:nvSpPr>
        <p:spPr>
          <a:xfrm>
            <a:off x="7334103" y="4182273"/>
            <a:ext cx="1641423"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利益最大化</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nvGrpSpPr>
          <p:cNvPr id="16" name="原创设计师QQ598969553      _7"/>
          <p:cNvGrpSpPr/>
          <p:nvPr/>
        </p:nvGrpSpPr>
        <p:grpSpPr>
          <a:xfrm>
            <a:off x="2827740" y="2181637"/>
            <a:ext cx="1964108" cy="1908758"/>
            <a:chOff x="4508674" y="2118116"/>
            <a:chExt cx="2204282" cy="2204282"/>
          </a:xfrm>
        </p:grpSpPr>
        <p:grpSp>
          <p:nvGrpSpPr>
            <p:cNvPr id="17" name="组合 16"/>
            <p:cNvGrpSpPr/>
            <p:nvPr/>
          </p:nvGrpSpPr>
          <p:grpSpPr>
            <a:xfrm>
              <a:off x="4508674" y="2118116"/>
              <a:ext cx="2204282" cy="2204282"/>
              <a:chOff x="1517331" y="1125257"/>
              <a:chExt cx="2204282" cy="2204282"/>
            </a:xfrm>
          </p:grpSpPr>
          <p:sp>
            <p:nvSpPr>
              <p:cNvPr id="19" name="椭圆 18"/>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 name="椭圆 19"/>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18" name="TextBox 80"/>
            <p:cNvSpPr txBox="1"/>
            <p:nvPr/>
          </p:nvSpPr>
          <p:spPr>
            <a:xfrm>
              <a:off x="5064389" y="2742704"/>
              <a:ext cx="1133465" cy="1066285"/>
            </a:xfrm>
            <a:prstGeom prst="rect">
              <a:avLst/>
            </a:prstGeom>
            <a:noFill/>
          </p:spPr>
          <p:txBody>
            <a:bodyPr wrap="square" rtlCol="0">
              <a:spAutoFit/>
            </a:bodyPr>
            <a:lstStyle/>
            <a:p>
              <a:r>
                <a:rPr lang="en-US" altLang="zh-CN" sz="5400" dirty="0">
                  <a:solidFill>
                    <a:schemeClr val="bg1"/>
                  </a:solidFill>
                  <a:latin typeface="微软雅黑" panose="020B0503020204020204" pitchFamily="34" charset="-122"/>
                  <a:ea typeface="微软雅黑" panose="020B0503020204020204" pitchFamily="34" charset="-122"/>
                </a:rPr>
                <a:t>01</a:t>
              </a:r>
              <a:endParaRPr lang="zh-CN" altLang="en-US" sz="5400" dirty="0">
                <a:solidFill>
                  <a:schemeClr val="bg1"/>
                </a:solidFill>
                <a:latin typeface="微软雅黑" panose="020B0503020204020204" pitchFamily="34" charset="-122"/>
                <a:ea typeface="微软雅黑" panose="020B0503020204020204" pitchFamily="34" charset="-122"/>
              </a:endParaRPr>
            </a:p>
          </p:txBody>
        </p:sp>
      </p:grpSp>
      <p:sp>
        <p:nvSpPr>
          <p:cNvPr id="21" name="原创设计师QQ598969553      _8"/>
          <p:cNvSpPr txBox="1"/>
          <p:nvPr/>
        </p:nvSpPr>
        <p:spPr>
          <a:xfrm>
            <a:off x="5821935" y="2419347"/>
            <a:ext cx="2043064" cy="358418"/>
          </a:xfrm>
          <a:prstGeom prst="rect">
            <a:avLst/>
          </a:prstGeom>
          <a:noFill/>
        </p:spPr>
        <p:txBody>
          <a:bodyPr wrap="square" lIns="80632" tIns="40316" rIns="80632" bIns="40316" rtlCol="0">
            <a:spAutoFit/>
          </a:bodyPr>
          <a:lstStyle/>
          <a:p>
            <a:r>
              <a:rPr lang="en-US" altLang="zh-CN" spc="-132" dirty="0">
                <a:solidFill>
                  <a:schemeClr val="bg1"/>
                </a:solidFill>
                <a:latin typeface="微软雅黑" panose="020B0503020204020204" pitchFamily="34" charset="-122"/>
                <a:ea typeface="微软雅黑" panose="020B0503020204020204" pitchFamily="34" charset="-122"/>
              </a:rPr>
              <a:t>[ </a:t>
            </a:r>
            <a:r>
              <a:rPr lang="zh-CN" altLang="en-US" spc="-132" dirty="0">
                <a:solidFill>
                  <a:schemeClr val="bg1"/>
                </a:solidFill>
                <a:latin typeface="微软雅黑" panose="020B0503020204020204" pitchFamily="34" charset="-122"/>
                <a:ea typeface="微软雅黑" panose="020B0503020204020204" pitchFamily="34" charset="-122"/>
              </a:rPr>
              <a:t>第五部分 </a:t>
            </a:r>
            <a:r>
              <a:rPr lang="en-US" altLang="zh-CN" spc="-132" dirty="0">
                <a:solidFill>
                  <a:schemeClr val="bg1"/>
                </a:solidFill>
                <a:latin typeface="微软雅黑" panose="020B0503020204020204" pitchFamily="34" charset="-122"/>
                <a:ea typeface="微软雅黑" panose="020B0503020204020204" pitchFamily="34" charset="-122"/>
              </a:rPr>
              <a:t>]</a:t>
            </a:r>
            <a:endParaRPr lang="zh-CN" altLang="en-US" spc="-132" dirty="0">
              <a:solidFill>
                <a:schemeClr val="bg1"/>
              </a:solidFill>
              <a:latin typeface="微软雅黑" panose="020B0503020204020204" pitchFamily="34" charset="-122"/>
              <a:ea typeface="微软雅黑" panose="020B0503020204020204" pitchFamily="34" charset="-122"/>
            </a:endParaRPr>
          </a:p>
        </p:txBody>
      </p:sp>
      <p:sp>
        <p:nvSpPr>
          <p:cNvPr id="22" name="原创设计师QQ598969553      _9"/>
          <p:cNvSpPr txBox="1"/>
          <p:nvPr/>
        </p:nvSpPr>
        <p:spPr>
          <a:xfrm>
            <a:off x="2828006" y="4296334"/>
            <a:ext cx="2043064" cy="512307"/>
          </a:xfrm>
          <a:prstGeom prst="rect">
            <a:avLst/>
          </a:prstGeom>
          <a:noFill/>
        </p:spPr>
        <p:txBody>
          <a:bodyPr wrap="square" lIns="80632" tIns="40316" rIns="80632" bIns="40316"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PART 01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23" name="原创设计师QQ598969553      _10"/>
          <p:cNvSpPr>
            <a:spLocks noChangeShapeType="1"/>
          </p:cNvSpPr>
          <p:nvPr/>
        </p:nvSpPr>
        <p:spPr bwMode="auto">
          <a:xfrm flipH="1" flipV="1">
            <a:off x="5303118" y="2161302"/>
            <a:ext cx="0" cy="2666225"/>
          </a:xfrm>
          <a:prstGeom prst="line">
            <a:avLst/>
          </a:prstGeom>
          <a:noFill/>
          <a:ln w="19050">
            <a:solidFill>
              <a:schemeClr val="bg1"/>
            </a:solidFill>
            <a:prstDash val="dash"/>
            <a:round/>
          </a:ln>
          <a:extLst>
            <a:ext uri="{909E8E84-426E-40DD-AFC4-6F175D3DCCD1}">
              <a14:hiddenFill xmlns:a14="http://schemas.microsoft.com/office/drawing/2010/main">
                <a:noFill/>
              </a14:hiddenFill>
            </a:ext>
          </a:extLst>
        </p:spPr>
        <p:txBody>
          <a:bodyPr/>
          <a:lstStyle/>
          <a:p>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p:tgtEl>
                                          <p:spTgt spid="9"/>
                                        </p:tgtEl>
                                        <p:attrNameLst>
                                          <p:attrName>ppt_x</p:attrName>
                                        </p:attrNameLst>
                                      </p:cBhvr>
                                      <p:tavLst>
                                        <p:tav tm="0">
                                          <p:val>
                                            <p:strVal val="#ppt_x-#ppt_w*1.125000"/>
                                          </p:val>
                                        </p:tav>
                                        <p:tav tm="100000">
                                          <p:val>
                                            <p:strVal val="#ppt_x"/>
                                          </p:val>
                                        </p:tav>
                                      </p:tavLst>
                                    </p:anim>
                                    <p:animEffect transition="in" filter="wipe(right)">
                                      <p:cBhvr>
                                        <p:cTn id="8" dur="500"/>
                                        <p:tgtEl>
                                          <p:spTgt spid="9"/>
                                        </p:tgtEl>
                                      </p:cBhvr>
                                    </p:animEffect>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47" presetClass="entr" presetSubtype="0" fill="hold" grpId="0"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anim calcmode="lin" valueType="num">
                                      <p:cBhvr>
                                        <p:cTn id="18" dur="500" fill="hold"/>
                                        <p:tgtEl>
                                          <p:spTgt spid="22"/>
                                        </p:tgtEl>
                                        <p:attrNameLst>
                                          <p:attrName>ppt_x</p:attrName>
                                        </p:attrNameLst>
                                      </p:cBhvr>
                                      <p:tavLst>
                                        <p:tav tm="0">
                                          <p:val>
                                            <p:strVal val="#ppt_x"/>
                                          </p:val>
                                        </p:tav>
                                        <p:tav tm="100000">
                                          <p:val>
                                            <p:strVal val="#ppt_x"/>
                                          </p:val>
                                        </p:tav>
                                      </p:tavLst>
                                    </p:anim>
                                    <p:anim calcmode="lin" valueType="num">
                                      <p:cBhvr>
                                        <p:cTn id="19" dur="500" fill="hold"/>
                                        <p:tgtEl>
                                          <p:spTgt spid="2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3" presetClass="entr" presetSubtype="16"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p:cTn id="23" dur="500" fill="hold"/>
                                        <p:tgtEl>
                                          <p:spTgt spid="23"/>
                                        </p:tgtEl>
                                        <p:attrNameLst>
                                          <p:attrName>ppt_w</p:attrName>
                                        </p:attrNameLst>
                                      </p:cBhvr>
                                      <p:tavLst>
                                        <p:tav tm="0">
                                          <p:val>
                                            <p:fltVal val="0"/>
                                          </p:val>
                                        </p:tav>
                                        <p:tav tm="100000">
                                          <p:val>
                                            <p:strVal val="#ppt_w"/>
                                          </p:val>
                                        </p:tav>
                                      </p:tavLst>
                                    </p:anim>
                                    <p:anim calcmode="lin" valueType="num">
                                      <p:cBhvr>
                                        <p:cTn id="24" dur="500" fill="hold"/>
                                        <p:tgtEl>
                                          <p:spTgt spid="23"/>
                                        </p:tgtEl>
                                        <p:attrNameLst>
                                          <p:attrName>ppt_h</p:attrName>
                                        </p:attrNameLst>
                                      </p:cBhvr>
                                      <p:tavLst>
                                        <p:tav tm="0">
                                          <p:val>
                                            <p:fltVal val="0"/>
                                          </p:val>
                                        </p:tav>
                                        <p:tav tm="100000">
                                          <p:val>
                                            <p:strVal val="#ppt_h"/>
                                          </p:val>
                                        </p:tav>
                                      </p:tavLst>
                                    </p:anim>
                                  </p:childTnLst>
                                </p:cTn>
                              </p:par>
                            </p:childTnLst>
                          </p:cTn>
                        </p:par>
                        <p:par>
                          <p:cTn id="25" fill="hold">
                            <p:stCondLst>
                              <p:cond delay="2000"/>
                            </p:stCondLst>
                            <p:childTnLst>
                              <p:par>
                                <p:cTn id="26" presetID="47" presetClass="entr" presetSubtype="0"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anim calcmode="lin" valueType="num">
                                      <p:cBhvr>
                                        <p:cTn id="29" dur="500" fill="hold"/>
                                        <p:tgtEl>
                                          <p:spTgt spid="21"/>
                                        </p:tgtEl>
                                        <p:attrNameLst>
                                          <p:attrName>ppt_x</p:attrName>
                                        </p:attrNameLst>
                                      </p:cBhvr>
                                      <p:tavLst>
                                        <p:tav tm="0">
                                          <p:val>
                                            <p:strVal val="#ppt_x"/>
                                          </p:val>
                                        </p:tav>
                                        <p:tav tm="100000">
                                          <p:val>
                                            <p:strVal val="#ppt_x"/>
                                          </p:val>
                                        </p:tav>
                                      </p:tavLst>
                                    </p:anim>
                                    <p:anim calcmode="lin" valueType="num">
                                      <p:cBhvr>
                                        <p:cTn id="30" dur="500" fill="hold"/>
                                        <p:tgtEl>
                                          <p:spTgt spid="21"/>
                                        </p:tgtEl>
                                        <p:attrNameLst>
                                          <p:attrName>ppt_y</p:attrName>
                                        </p:attrNameLst>
                                      </p:cBhvr>
                                      <p:tavLst>
                                        <p:tav tm="0">
                                          <p:val>
                                            <p:strVal val="#ppt_y-.1"/>
                                          </p:val>
                                        </p:tav>
                                        <p:tav tm="100000">
                                          <p:val>
                                            <p:strVal val="#ppt_y"/>
                                          </p:val>
                                        </p:tav>
                                      </p:tavLst>
                                    </p:anim>
                                  </p:childTnLst>
                                </p:cTn>
                              </p:par>
                              <p:par>
                                <p:cTn id="31" presetID="12" presetClass="entr" presetSubtype="8" fill="hold" grpId="0" nodeType="withEffect">
                                  <p:stCondLst>
                                    <p:cond delay="0"/>
                                  </p:stCondLst>
                                  <p:iterate type="lt">
                                    <p:tmPct val="1000"/>
                                  </p:iterate>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p:tgtEl>
                                          <p:spTgt spid="11"/>
                                        </p:tgtEl>
                                        <p:attrNameLst>
                                          <p:attrName>ppt_x</p:attrName>
                                        </p:attrNameLst>
                                      </p:cBhvr>
                                      <p:tavLst>
                                        <p:tav tm="0">
                                          <p:val>
                                            <p:strVal val="#ppt_x-#ppt_w*1.125000"/>
                                          </p:val>
                                        </p:tav>
                                        <p:tav tm="100000">
                                          <p:val>
                                            <p:strVal val="#ppt_x"/>
                                          </p:val>
                                        </p:tav>
                                      </p:tavLst>
                                    </p:anim>
                                    <p:animEffect transition="in" filter="wipe(right)">
                                      <p:cBhvr>
                                        <p:cTn id="34" dur="500"/>
                                        <p:tgtEl>
                                          <p:spTgt spid="11"/>
                                        </p:tgtEl>
                                      </p:cBhvr>
                                    </p:animEffect>
                                  </p:childTnLst>
                                </p:cTn>
                              </p:par>
                            </p:childTnLst>
                          </p:cTn>
                        </p:par>
                        <p:par>
                          <p:cTn id="35" fill="hold">
                            <p:stCondLst>
                              <p:cond delay="2035"/>
                            </p:stCondLst>
                            <p:childTnLst>
                              <p:par>
                                <p:cTn id="36" presetID="2" presetClass="entr" presetSubtype="4" fill="hold" grpId="0" nodeType="afterEffect">
                                  <p:stCondLst>
                                    <p:cond delay="0"/>
                                  </p:stCondLst>
                                  <p:childTnLst>
                                    <p:set>
                                      <p:cBhvr>
                                        <p:cTn id="37" dur="1" fill="hold">
                                          <p:stCondLst>
                                            <p:cond delay="0"/>
                                          </p:stCondLst>
                                        </p:cTn>
                                        <p:tgtEl>
                                          <p:spTgt spid="12"/>
                                        </p:tgtEl>
                                        <p:attrNameLst>
                                          <p:attrName>style.visibility</p:attrName>
                                        </p:attrNameLst>
                                      </p:cBhvr>
                                      <p:to>
                                        <p:strVal val="visible"/>
                                      </p:to>
                                    </p:set>
                                    <p:anim calcmode="lin" valueType="num">
                                      <p:cBhvr additive="base">
                                        <p:cTn id="38" dur="500" fill="hold"/>
                                        <p:tgtEl>
                                          <p:spTgt spid="12"/>
                                        </p:tgtEl>
                                        <p:attrNameLst>
                                          <p:attrName>ppt_x</p:attrName>
                                        </p:attrNameLst>
                                      </p:cBhvr>
                                      <p:tavLst>
                                        <p:tav tm="0">
                                          <p:val>
                                            <p:strVal val="#ppt_x"/>
                                          </p:val>
                                        </p:tav>
                                        <p:tav tm="100000">
                                          <p:val>
                                            <p:strVal val="#ppt_x"/>
                                          </p:val>
                                        </p:tav>
                                      </p:tavLst>
                                    </p:anim>
                                    <p:anim calcmode="lin" valueType="num">
                                      <p:cBhvr additive="base">
                                        <p:cTn id="39" dur="500" fill="hold"/>
                                        <p:tgtEl>
                                          <p:spTgt spid="12"/>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20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ppt_x"/>
                                          </p:val>
                                        </p:tav>
                                        <p:tav tm="100000">
                                          <p:val>
                                            <p:strVal val="#ppt_x"/>
                                          </p:val>
                                        </p:tav>
                                      </p:tavLst>
                                    </p:anim>
                                    <p:anim calcmode="lin" valueType="num">
                                      <p:cBhvr additive="base">
                                        <p:cTn id="43" dur="500" fill="hold"/>
                                        <p:tgtEl>
                                          <p:spTgt spid="13"/>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600"/>
                                  </p:stCondLst>
                                  <p:childTnLst>
                                    <p:set>
                                      <p:cBhvr>
                                        <p:cTn id="45" dur="1" fill="hold">
                                          <p:stCondLst>
                                            <p:cond delay="0"/>
                                          </p:stCondLst>
                                        </p:cTn>
                                        <p:tgtEl>
                                          <p:spTgt spid="14"/>
                                        </p:tgtEl>
                                        <p:attrNameLst>
                                          <p:attrName>style.visibility</p:attrName>
                                        </p:attrNameLst>
                                      </p:cBhvr>
                                      <p:to>
                                        <p:strVal val="visible"/>
                                      </p:to>
                                    </p:set>
                                    <p:anim calcmode="lin" valueType="num">
                                      <p:cBhvr additive="base">
                                        <p:cTn id="46" dur="500" fill="hold"/>
                                        <p:tgtEl>
                                          <p:spTgt spid="14"/>
                                        </p:tgtEl>
                                        <p:attrNameLst>
                                          <p:attrName>ppt_x</p:attrName>
                                        </p:attrNameLst>
                                      </p:cBhvr>
                                      <p:tavLst>
                                        <p:tav tm="0">
                                          <p:val>
                                            <p:strVal val="#ppt_x"/>
                                          </p:val>
                                        </p:tav>
                                        <p:tav tm="100000">
                                          <p:val>
                                            <p:strVal val="#ppt_x"/>
                                          </p:val>
                                        </p:tav>
                                      </p:tavLst>
                                    </p:anim>
                                    <p:anim calcmode="lin" valueType="num">
                                      <p:cBhvr additive="base">
                                        <p:cTn id="47" dur="500" fill="hold"/>
                                        <p:tgtEl>
                                          <p:spTgt spid="14"/>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80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ppt_x"/>
                                          </p:val>
                                        </p:tav>
                                        <p:tav tm="100000">
                                          <p:val>
                                            <p:strVal val="#ppt_x"/>
                                          </p:val>
                                        </p:tav>
                                      </p:tavLst>
                                    </p:anim>
                                    <p:anim calcmode="lin" valueType="num">
                                      <p:cBhvr additive="base">
                                        <p:cTn id="51"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p:bldP spid="12" grpId="0"/>
      <p:bldP spid="13" grpId="0"/>
      <p:bldP spid="14" grpId="0"/>
      <p:bldP spid="15" grpId="0"/>
      <p:bldP spid="21" grpId="0"/>
      <p:bldP spid="22" grpId="0"/>
      <p:bldP spid="2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schemeClr val="tx1">
                    <a:lumMod val="75000"/>
                    <a:lumOff val="25000"/>
                  </a:schemeClr>
                </a:solidFill>
              </a:rPr>
              <a:t>01</a:t>
            </a:r>
            <a:endParaRPr lang="zh-CN" altLang="en-US" dirty="0">
              <a:solidFill>
                <a:schemeClr val="tx1">
                  <a:lumMod val="75000"/>
                  <a:lumOff val="25000"/>
                </a:scheme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latin typeface="张海山锐线体简" panose="02000000000000000000" pitchFamily="2" charset="-122"/>
                <a:ea typeface="张海山锐线体简" panose="02000000000000000000" pitchFamily="2" charset="-122"/>
              </a:rPr>
              <a:t>项目背景研究</a:t>
            </a:r>
            <a:endParaRPr lang="zh-CN" altLang="en-US" sz="2000" b="1" dirty="0">
              <a:latin typeface="张海山锐线体简" panose="02000000000000000000" pitchFamily="2" charset="-122"/>
              <a:ea typeface="张海山锐线体简" panose="02000000000000000000" pitchFamily="2" charset="-122"/>
            </a:endParaRPr>
          </a:p>
        </p:txBody>
      </p:sp>
      <p:sp>
        <p:nvSpPr>
          <p:cNvPr id="30" name="原创设计师QQ598969553      _4"/>
          <p:cNvSpPr/>
          <p:nvPr/>
        </p:nvSpPr>
        <p:spPr bwMode="auto">
          <a:xfrm>
            <a:off x="2742205" y="1502873"/>
            <a:ext cx="1472719" cy="81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31" name="原创设计师QQ598969553      _5"/>
          <p:cNvSpPr/>
          <p:nvPr/>
        </p:nvSpPr>
        <p:spPr>
          <a:xfrm>
            <a:off x="0" y="3889412"/>
            <a:ext cx="12190413" cy="489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8192" tIns="69096" rIns="138192" bIns="69096" rtlCol="0" anchor="ctr"/>
          <a:lstStyle/>
          <a:p>
            <a:pPr algn="ctr"/>
            <a:endParaRPr lang="zh-CN" altLang="en-US"/>
          </a:p>
        </p:txBody>
      </p:sp>
      <p:sp>
        <p:nvSpPr>
          <p:cNvPr id="32" name="原创设计师QQ598969553      _6"/>
          <p:cNvSpPr/>
          <p:nvPr>
            <p:custDataLst>
              <p:tags r:id="rId1"/>
            </p:custDataLst>
          </p:nvPr>
        </p:nvSpPr>
        <p:spPr>
          <a:xfrm flipV="1">
            <a:off x="2076869" y="3795278"/>
            <a:ext cx="273921" cy="286151"/>
          </a:xfrm>
          <a:prstGeom prst="ellipse">
            <a:avLst/>
          </a:prstGeom>
          <a:solidFill>
            <a:schemeClr val="bg1">
              <a:lumMod val="95000"/>
            </a:schemeClr>
          </a:solid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5" name="原创设计师QQ598969553      _7"/>
          <p:cNvCxnSpPr/>
          <p:nvPr/>
        </p:nvCxnSpPr>
        <p:spPr>
          <a:xfrm flipV="1">
            <a:off x="2213829" y="1909367"/>
            <a:ext cx="0" cy="1885911"/>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36" name="原创设计师QQ598969553      _8"/>
          <p:cNvGrpSpPr/>
          <p:nvPr/>
        </p:nvGrpSpPr>
        <p:grpSpPr>
          <a:xfrm>
            <a:off x="1848441" y="1413570"/>
            <a:ext cx="766987" cy="745373"/>
            <a:chOff x="4508674" y="2118116"/>
            <a:chExt cx="2204282" cy="2204282"/>
          </a:xfrm>
        </p:grpSpPr>
        <p:grpSp>
          <p:nvGrpSpPr>
            <p:cNvPr id="37" name="组合 36"/>
            <p:cNvGrpSpPr/>
            <p:nvPr/>
          </p:nvGrpSpPr>
          <p:grpSpPr>
            <a:xfrm>
              <a:off x="4508674" y="2118116"/>
              <a:ext cx="2204282" cy="2204282"/>
              <a:chOff x="1517331" y="1125257"/>
              <a:chExt cx="2204282" cy="2204282"/>
            </a:xfrm>
          </p:grpSpPr>
          <p:sp>
            <p:nvSpPr>
              <p:cNvPr id="39" name="椭圆 38"/>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0" name="椭圆 39"/>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38" name="TextBox 58"/>
            <p:cNvSpPr txBox="1"/>
            <p:nvPr/>
          </p:nvSpPr>
          <p:spPr>
            <a:xfrm>
              <a:off x="4923736" y="2856184"/>
              <a:ext cx="1648566" cy="728146"/>
            </a:xfrm>
            <a:prstGeom prst="rect">
              <a:avLst/>
            </a:prstGeom>
            <a:noFill/>
          </p:spPr>
          <p:txBody>
            <a:bodyPr wrap="square" rtlCol="0">
              <a:spAutoFit/>
            </a:bodyPr>
            <a:lstStyle/>
            <a:p>
              <a:r>
                <a:rPr lang="en-US" altLang="zh-CN" sz="1000" dirty="0">
                  <a:solidFill>
                    <a:schemeClr val="bg1"/>
                  </a:solidFill>
                  <a:latin typeface="微软雅黑" panose="020B0503020204020204" pitchFamily="34" charset="-122"/>
                  <a:ea typeface="微软雅黑" panose="020B0503020204020204" pitchFamily="34" charset="-122"/>
                </a:rPr>
                <a:t>2009</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41" name="原创设计师QQ598969553      _9"/>
          <p:cNvSpPr/>
          <p:nvPr/>
        </p:nvSpPr>
        <p:spPr bwMode="auto">
          <a:xfrm>
            <a:off x="3910154" y="4661325"/>
            <a:ext cx="1472719" cy="81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42" name="原创设计师QQ598969553      _10"/>
          <p:cNvSpPr/>
          <p:nvPr>
            <p:custDataLst>
              <p:tags r:id="rId2"/>
            </p:custDataLst>
          </p:nvPr>
        </p:nvSpPr>
        <p:spPr>
          <a:xfrm flipV="1">
            <a:off x="3221454" y="3795278"/>
            <a:ext cx="273921" cy="286151"/>
          </a:xfrm>
          <a:prstGeom prst="ellipse">
            <a:avLst/>
          </a:prstGeom>
          <a:solidFill>
            <a:schemeClr val="bg1">
              <a:lumMod val="95000"/>
            </a:schemeClr>
          </a:solid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43" name="原创设计师QQ598969553      _11"/>
          <p:cNvCxnSpPr/>
          <p:nvPr/>
        </p:nvCxnSpPr>
        <p:spPr>
          <a:xfrm>
            <a:off x="3358414" y="4081429"/>
            <a:ext cx="0" cy="1176741"/>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44" name="原创设计师QQ598969553      _12"/>
          <p:cNvGrpSpPr/>
          <p:nvPr/>
        </p:nvGrpSpPr>
        <p:grpSpPr>
          <a:xfrm>
            <a:off x="2993026" y="4762373"/>
            <a:ext cx="766987" cy="745373"/>
            <a:chOff x="4508674" y="2118116"/>
            <a:chExt cx="2204282" cy="2204282"/>
          </a:xfrm>
        </p:grpSpPr>
        <p:grpSp>
          <p:nvGrpSpPr>
            <p:cNvPr id="45" name="组合 44"/>
            <p:cNvGrpSpPr/>
            <p:nvPr/>
          </p:nvGrpSpPr>
          <p:grpSpPr>
            <a:xfrm>
              <a:off x="4508674" y="2118116"/>
              <a:ext cx="2204282" cy="2204282"/>
              <a:chOff x="1517331" y="1125257"/>
              <a:chExt cx="2204282" cy="2204282"/>
            </a:xfrm>
          </p:grpSpPr>
          <p:sp>
            <p:nvSpPr>
              <p:cNvPr id="47" name="椭圆 46"/>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8" name="椭圆 47"/>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46" name="TextBox 68"/>
            <p:cNvSpPr txBox="1"/>
            <p:nvPr/>
          </p:nvSpPr>
          <p:spPr>
            <a:xfrm>
              <a:off x="4923736" y="2856184"/>
              <a:ext cx="1648566" cy="728146"/>
            </a:xfrm>
            <a:prstGeom prst="rect">
              <a:avLst/>
            </a:prstGeom>
            <a:noFill/>
          </p:spPr>
          <p:txBody>
            <a:bodyPr wrap="square" rtlCol="0">
              <a:spAutoFit/>
            </a:bodyPr>
            <a:lstStyle/>
            <a:p>
              <a:r>
                <a:rPr lang="en-US" altLang="zh-CN" sz="1000" dirty="0">
                  <a:solidFill>
                    <a:schemeClr val="bg1"/>
                  </a:solidFill>
                  <a:latin typeface="微软雅黑" panose="020B0503020204020204" pitchFamily="34" charset="-122"/>
                  <a:ea typeface="微软雅黑" panose="020B0503020204020204" pitchFamily="34" charset="-122"/>
                </a:rPr>
                <a:t>2010</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49" name="原创设计师QQ598969553      _13"/>
          <p:cNvSpPr/>
          <p:nvPr/>
        </p:nvSpPr>
        <p:spPr bwMode="auto">
          <a:xfrm>
            <a:off x="5188770" y="2090624"/>
            <a:ext cx="1472719" cy="81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50" name="原创设计师QQ598969553      _14"/>
          <p:cNvSpPr/>
          <p:nvPr>
            <p:custDataLst>
              <p:tags r:id="rId3"/>
            </p:custDataLst>
          </p:nvPr>
        </p:nvSpPr>
        <p:spPr>
          <a:xfrm flipV="1">
            <a:off x="4523434" y="3795278"/>
            <a:ext cx="273921" cy="286151"/>
          </a:xfrm>
          <a:prstGeom prst="ellipse">
            <a:avLst/>
          </a:prstGeom>
          <a:solidFill>
            <a:schemeClr val="bg1">
              <a:lumMod val="95000"/>
            </a:schemeClr>
          </a:solid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51" name="原创设计师QQ598969553      _15"/>
          <p:cNvCxnSpPr/>
          <p:nvPr/>
        </p:nvCxnSpPr>
        <p:spPr>
          <a:xfrm flipV="1">
            <a:off x="4660394" y="2374007"/>
            <a:ext cx="0" cy="1421272"/>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52" name="原创设计师QQ598969553      _16"/>
          <p:cNvGrpSpPr/>
          <p:nvPr/>
        </p:nvGrpSpPr>
        <p:grpSpPr>
          <a:xfrm>
            <a:off x="4295006" y="2001321"/>
            <a:ext cx="766987" cy="745373"/>
            <a:chOff x="4508674" y="2118116"/>
            <a:chExt cx="2204282" cy="2204282"/>
          </a:xfrm>
        </p:grpSpPr>
        <p:grpSp>
          <p:nvGrpSpPr>
            <p:cNvPr id="53" name="组合 52"/>
            <p:cNvGrpSpPr/>
            <p:nvPr/>
          </p:nvGrpSpPr>
          <p:grpSpPr>
            <a:xfrm>
              <a:off x="4508674" y="2118116"/>
              <a:ext cx="2204282" cy="2204282"/>
              <a:chOff x="1517331" y="1125257"/>
              <a:chExt cx="2204282" cy="2204282"/>
            </a:xfrm>
          </p:grpSpPr>
          <p:sp>
            <p:nvSpPr>
              <p:cNvPr id="55" name="椭圆 54"/>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56" name="椭圆 55"/>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dirty="0">
                  <a:solidFill>
                    <a:schemeClr val="lt1"/>
                  </a:solidFill>
                  <a:latin typeface="微软雅黑" panose="020B0503020204020204" pitchFamily="34" charset="-122"/>
                  <a:ea typeface="微软雅黑" panose="020B0503020204020204" pitchFamily="34" charset="-122"/>
                </a:endParaRPr>
              </a:p>
            </p:txBody>
          </p:sp>
        </p:grpSp>
        <p:sp>
          <p:nvSpPr>
            <p:cNvPr id="54" name="TextBox 78"/>
            <p:cNvSpPr txBox="1"/>
            <p:nvPr/>
          </p:nvSpPr>
          <p:spPr>
            <a:xfrm>
              <a:off x="4923736" y="2856184"/>
              <a:ext cx="1648566" cy="728146"/>
            </a:xfrm>
            <a:prstGeom prst="rect">
              <a:avLst/>
            </a:prstGeom>
            <a:noFill/>
          </p:spPr>
          <p:txBody>
            <a:bodyPr wrap="square" rtlCol="0">
              <a:spAutoFit/>
            </a:bodyPr>
            <a:lstStyle/>
            <a:p>
              <a:r>
                <a:rPr lang="en-US" altLang="zh-CN" sz="1000" dirty="0">
                  <a:solidFill>
                    <a:schemeClr val="bg1"/>
                  </a:solidFill>
                  <a:latin typeface="微软雅黑" panose="020B0503020204020204" pitchFamily="34" charset="-122"/>
                  <a:ea typeface="微软雅黑" panose="020B0503020204020204" pitchFamily="34" charset="-122"/>
                </a:rPr>
                <a:t>2011</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57" name="原创设计师QQ598969553      _17"/>
          <p:cNvSpPr/>
          <p:nvPr/>
        </p:nvSpPr>
        <p:spPr bwMode="auto">
          <a:xfrm>
            <a:off x="6356719" y="5520871"/>
            <a:ext cx="1472719" cy="81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58" name="原创设计师QQ598969553      _18"/>
          <p:cNvSpPr/>
          <p:nvPr>
            <p:custDataLst>
              <p:tags r:id="rId4"/>
            </p:custDataLst>
          </p:nvPr>
        </p:nvSpPr>
        <p:spPr>
          <a:xfrm flipV="1">
            <a:off x="5668019" y="3795278"/>
            <a:ext cx="273921" cy="286151"/>
          </a:xfrm>
          <a:prstGeom prst="ellipse">
            <a:avLst/>
          </a:prstGeom>
          <a:solidFill>
            <a:schemeClr val="bg1">
              <a:lumMod val="95000"/>
            </a:schemeClr>
          </a:solid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59" name="原创设计师QQ598969553      _19"/>
          <p:cNvCxnSpPr/>
          <p:nvPr/>
        </p:nvCxnSpPr>
        <p:spPr>
          <a:xfrm>
            <a:off x="5804979" y="4081429"/>
            <a:ext cx="0" cy="1913176"/>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60" name="原创设计师QQ598969553      _20"/>
          <p:cNvGrpSpPr/>
          <p:nvPr/>
        </p:nvGrpSpPr>
        <p:grpSpPr>
          <a:xfrm>
            <a:off x="5439591" y="5621919"/>
            <a:ext cx="766987" cy="745373"/>
            <a:chOff x="4508674" y="2118116"/>
            <a:chExt cx="2204282" cy="2204282"/>
          </a:xfrm>
        </p:grpSpPr>
        <p:grpSp>
          <p:nvGrpSpPr>
            <p:cNvPr id="61" name="组合 60"/>
            <p:cNvGrpSpPr/>
            <p:nvPr/>
          </p:nvGrpSpPr>
          <p:grpSpPr>
            <a:xfrm>
              <a:off x="4508674" y="2118116"/>
              <a:ext cx="2204282" cy="2204282"/>
              <a:chOff x="1517331" y="1125257"/>
              <a:chExt cx="2204282" cy="2204282"/>
            </a:xfrm>
          </p:grpSpPr>
          <p:sp>
            <p:nvSpPr>
              <p:cNvPr id="63" name="椭圆 62"/>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64" name="椭圆 63"/>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62" name="TextBox 86"/>
            <p:cNvSpPr txBox="1"/>
            <p:nvPr/>
          </p:nvSpPr>
          <p:spPr>
            <a:xfrm>
              <a:off x="4923736" y="2856184"/>
              <a:ext cx="1648566" cy="728146"/>
            </a:xfrm>
            <a:prstGeom prst="rect">
              <a:avLst/>
            </a:prstGeom>
            <a:noFill/>
          </p:spPr>
          <p:txBody>
            <a:bodyPr wrap="square" rtlCol="0">
              <a:spAutoFit/>
            </a:bodyPr>
            <a:lstStyle/>
            <a:p>
              <a:r>
                <a:rPr lang="en-US" altLang="zh-CN" sz="1000" dirty="0">
                  <a:solidFill>
                    <a:schemeClr val="bg1"/>
                  </a:solidFill>
                  <a:latin typeface="微软雅黑" panose="020B0503020204020204" pitchFamily="34" charset="-122"/>
                  <a:ea typeface="微软雅黑" panose="020B0503020204020204" pitchFamily="34" charset="-122"/>
                </a:rPr>
                <a:t>2012</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65" name="原创设计师QQ598969553      _21"/>
          <p:cNvSpPr/>
          <p:nvPr/>
        </p:nvSpPr>
        <p:spPr bwMode="auto">
          <a:xfrm>
            <a:off x="7558337" y="1502873"/>
            <a:ext cx="1472719" cy="81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66" name="原创设计师QQ598969553      _22"/>
          <p:cNvSpPr/>
          <p:nvPr>
            <p:custDataLst>
              <p:tags r:id="rId5"/>
            </p:custDataLst>
          </p:nvPr>
        </p:nvSpPr>
        <p:spPr>
          <a:xfrm flipV="1">
            <a:off x="6893001" y="3795278"/>
            <a:ext cx="273921" cy="286151"/>
          </a:xfrm>
          <a:prstGeom prst="ellipse">
            <a:avLst/>
          </a:prstGeom>
          <a:solidFill>
            <a:schemeClr val="bg1">
              <a:lumMod val="95000"/>
            </a:schemeClr>
          </a:solid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67" name="原创设计师QQ598969553      _23"/>
          <p:cNvCxnSpPr/>
          <p:nvPr/>
        </p:nvCxnSpPr>
        <p:spPr>
          <a:xfrm flipV="1">
            <a:off x="7029961" y="1909367"/>
            <a:ext cx="0" cy="1885911"/>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68" name="原创设计师QQ598969553      _24"/>
          <p:cNvGrpSpPr/>
          <p:nvPr/>
        </p:nvGrpSpPr>
        <p:grpSpPr>
          <a:xfrm>
            <a:off x="6664573" y="1413570"/>
            <a:ext cx="766987" cy="745373"/>
            <a:chOff x="4508674" y="2118116"/>
            <a:chExt cx="2204282" cy="2204282"/>
          </a:xfrm>
        </p:grpSpPr>
        <p:grpSp>
          <p:nvGrpSpPr>
            <p:cNvPr id="69" name="组合 68"/>
            <p:cNvGrpSpPr/>
            <p:nvPr/>
          </p:nvGrpSpPr>
          <p:grpSpPr>
            <a:xfrm>
              <a:off x="4508674" y="2118116"/>
              <a:ext cx="2204282" cy="2204282"/>
              <a:chOff x="1517331" y="1125257"/>
              <a:chExt cx="2204282" cy="2204282"/>
            </a:xfrm>
          </p:grpSpPr>
          <p:sp>
            <p:nvSpPr>
              <p:cNvPr id="71" name="椭圆 70"/>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2" name="椭圆 71"/>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70" name="TextBox 96"/>
            <p:cNvSpPr txBox="1"/>
            <p:nvPr/>
          </p:nvSpPr>
          <p:spPr>
            <a:xfrm>
              <a:off x="4923736" y="2856184"/>
              <a:ext cx="1648566" cy="728146"/>
            </a:xfrm>
            <a:prstGeom prst="rect">
              <a:avLst/>
            </a:prstGeom>
            <a:noFill/>
          </p:spPr>
          <p:txBody>
            <a:bodyPr wrap="square" rtlCol="0">
              <a:spAutoFit/>
            </a:bodyPr>
            <a:lstStyle/>
            <a:p>
              <a:r>
                <a:rPr lang="en-US" altLang="zh-CN" sz="1000" dirty="0">
                  <a:solidFill>
                    <a:schemeClr val="bg1"/>
                  </a:solidFill>
                  <a:latin typeface="微软雅黑" panose="020B0503020204020204" pitchFamily="34" charset="-122"/>
                  <a:ea typeface="微软雅黑" panose="020B0503020204020204" pitchFamily="34" charset="-122"/>
                </a:rPr>
                <a:t>2013</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73" name="原创设计师QQ598969553      _25"/>
          <p:cNvSpPr/>
          <p:nvPr/>
        </p:nvSpPr>
        <p:spPr bwMode="auto">
          <a:xfrm>
            <a:off x="8726286" y="4661325"/>
            <a:ext cx="1472719" cy="81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74" name="原创设计师QQ598969553      _26"/>
          <p:cNvSpPr/>
          <p:nvPr>
            <p:custDataLst>
              <p:tags r:id="rId6"/>
            </p:custDataLst>
          </p:nvPr>
        </p:nvSpPr>
        <p:spPr>
          <a:xfrm flipV="1">
            <a:off x="8037586" y="3795278"/>
            <a:ext cx="273921" cy="286151"/>
          </a:xfrm>
          <a:prstGeom prst="ellipse">
            <a:avLst/>
          </a:prstGeom>
          <a:solidFill>
            <a:schemeClr val="bg1">
              <a:lumMod val="95000"/>
            </a:schemeClr>
          </a:solid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75" name="原创设计师QQ598969553      _27"/>
          <p:cNvCxnSpPr/>
          <p:nvPr/>
        </p:nvCxnSpPr>
        <p:spPr>
          <a:xfrm>
            <a:off x="8174546" y="4081429"/>
            <a:ext cx="0" cy="1176741"/>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76" name="原创设计师QQ598969553      _28"/>
          <p:cNvGrpSpPr/>
          <p:nvPr/>
        </p:nvGrpSpPr>
        <p:grpSpPr>
          <a:xfrm>
            <a:off x="7809158" y="4762373"/>
            <a:ext cx="766987" cy="745373"/>
            <a:chOff x="4508674" y="2118116"/>
            <a:chExt cx="2204282" cy="2204282"/>
          </a:xfrm>
        </p:grpSpPr>
        <p:grpSp>
          <p:nvGrpSpPr>
            <p:cNvPr id="77" name="组合 76"/>
            <p:cNvGrpSpPr/>
            <p:nvPr/>
          </p:nvGrpSpPr>
          <p:grpSpPr>
            <a:xfrm>
              <a:off x="4508674" y="2118116"/>
              <a:ext cx="2204282" cy="2204282"/>
              <a:chOff x="1517331" y="1125257"/>
              <a:chExt cx="2204282" cy="2204282"/>
            </a:xfrm>
          </p:grpSpPr>
          <p:sp>
            <p:nvSpPr>
              <p:cNvPr id="79" name="椭圆 78"/>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0" name="椭圆 79"/>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78" name="TextBox 104"/>
            <p:cNvSpPr txBox="1"/>
            <p:nvPr/>
          </p:nvSpPr>
          <p:spPr>
            <a:xfrm>
              <a:off x="4923736" y="2856184"/>
              <a:ext cx="1648566" cy="728146"/>
            </a:xfrm>
            <a:prstGeom prst="rect">
              <a:avLst/>
            </a:prstGeom>
            <a:noFill/>
          </p:spPr>
          <p:txBody>
            <a:bodyPr wrap="square" rtlCol="0">
              <a:spAutoFit/>
            </a:bodyPr>
            <a:lstStyle/>
            <a:p>
              <a:r>
                <a:rPr lang="en-US" altLang="zh-CN" sz="1000" dirty="0">
                  <a:solidFill>
                    <a:schemeClr val="bg1"/>
                  </a:solidFill>
                  <a:latin typeface="微软雅黑" panose="020B0503020204020204" pitchFamily="34" charset="-122"/>
                  <a:ea typeface="微软雅黑" panose="020B0503020204020204" pitchFamily="34" charset="-122"/>
                </a:rPr>
                <a:t>2014</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
        <p:nvSpPr>
          <p:cNvPr id="81" name="原创设计师QQ598969553      _29"/>
          <p:cNvSpPr/>
          <p:nvPr/>
        </p:nvSpPr>
        <p:spPr bwMode="auto">
          <a:xfrm>
            <a:off x="10110893" y="2090624"/>
            <a:ext cx="1472719" cy="81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rPr>
              <a:t>此处添加详细文本描述，建议与标题相关并符合整体语言风格</a:t>
            </a:r>
            <a:endParaRPr lang="en-US" sz="1200" dirty="0">
              <a:solidFill>
                <a:schemeClr val="tx1">
                  <a:lumMod val="50000"/>
                  <a:lumOff val="50000"/>
                </a:schemeClr>
              </a:solidFill>
              <a:latin typeface="微软雅黑" panose="020B0503020204020204" pitchFamily="34" charset="-122"/>
              <a:ea typeface="微软雅黑" panose="020B0503020204020204" pitchFamily="34" charset="-122"/>
              <a:cs typeface="Lato Light" charset="0"/>
              <a:sym typeface="Lato Light" charset="0"/>
            </a:endParaRPr>
          </a:p>
        </p:txBody>
      </p:sp>
      <p:sp>
        <p:nvSpPr>
          <p:cNvPr id="82" name="原创设计师QQ598969553      _30"/>
          <p:cNvSpPr/>
          <p:nvPr>
            <p:custDataLst>
              <p:tags r:id="rId7"/>
            </p:custDataLst>
          </p:nvPr>
        </p:nvSpPr>
        <p:spPr>
          <a:xfrm flipV="1">
            <a:off x="9445557" y="3795278"/>
            <a:ext cx="273921" cy="286151"/>
          </a:xfrm>
          <a:prstGeom prst="ellipse">
            <a:avLst/>
          </a:prstGeom>
          <a:solidFill>
            <a:schemeClr val="bg1">
              <a:lumMod val="95000"/>
            </a:schemeClr>
          </a:solid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83" name="原创设计师QQ598969553      _31"/>
          <p:cNvCxnSpPr/>
          <p:nvPr/>
        </p:nvCxnSpPr>
        <p:spPr>
          <a:xfrm flipV="1">
            <a:off x="9582517" y="2374007"/>
            <a:ext cx="0" cy="1421272"/>
          </a:xfrm>
          <a:prstGeom prst="line">
            <a:avLst/>
          </a:prstGeom>
          <a:ln w="28575">
            <a:solidFill>
              <a:schemeClr val="bg1">
                <a:lumMod val="50000"/>
              </a:schemeClr>
            </a:solidFill>
            <a:prstDash val="sysDot"/>
            <a:tailEnd type="oval"/>
          </a:ln>
        </p:spPr>
        <p:style>
          <a:lnRef idx="1">
            <a:schemeClr val="accent1"/>
          </a:lnRef>
          <a:fillRef idx="0">
            <a:schemeClr val="accent1"/>
          </a:fillRef>
          <a:effectRef idx="0">
            <a:schemeClr val="accent1"/>
          </a:effectRef>
          <a:fontRef idx="minor">
            <a:schemeClr val="tx1"/>
          </a:fontRef>
        </p:style>
      </p:cxnSp>
      <p:grpSp>
        <p:nvGrpSpPr>
          <p:cNvPr id="84" name="原创设计师QQ598969553      _32"/>
          <p:cNvGrpSpPr/>
          <p:nvPr/>
        </p:nvGrpSpPr>
        <p:grpSpPr>
          <a:xfrm>
            <a:off x="9217129" y="2001321"/>
            <a:ext cx="766987" cy="745373"/>
            <a:chOff x="4508674" y="2118116"/>
            <a:chExt cx="2204282" cy="2204282"/>
          </a:xfrm>
        </p:grpSpPr>
        <p:grpSp>
          <p:nvGrpSpPr>
            <p:cNvPr id="85" name="组合 84"/>
            <p:cNvGrpSpPr/>
            <p:nvPr/>
          </p:nvGrpSpPr>
          <p:grpSpPr>
            <a:xfrm>
              <a:off x="4508674" y="2118116"/>
              <a:ext cx="2204282" cy="2204282"/>
              <a:chOff x="1517331" y="1125257"/>
              <a:chExt cx="2204282" cy="2204282"/>
            </a:xfrm>
          </p:grpSpPr>
          <p:sp>
            <p:nvSpPr>
              <p:cNvPr id="87" name="椭圆 86"/>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88" name="椭圆 87"/>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86" name="TextBox 112"/>
            <p:cNvSpPr txBox="1"/>
            <p:nvPr/>
          </p:nvSpPr>
          <p:spPr>
            <a:xfrm>
              <a:off x="4923736" y="2856184"/>
              <a:ext cx="1648566" cy="728146"/>
            </a:xfrm>
            <a:prstGeom prst="rect">
              <a:avLst/>
            </a:prstGeom>
            <a:noFill/>
          </p:spPr>
          <p:txBody>
            <a:bodyPr wrap="square" rtlCol="0">
              <a:spAutoFit/>
            </a:bodyPr>
            <a:lstStyle/>
            <a:p>
              <a:r>
                <a:rPr lang="en-US" altLang="zh-CN" sz="1000" dirty="0">
                  <a:solidFill>
                    <a:schemeClr val="bg1"/>
                  </a:solidFill>
                  <a:latin typeface="微软雅黑" panose="020B0503020204020204" pitchFamily="34" charset="-122"/>
                  <a:ea typeface="微软雅黑" panose="020B0503020204020204" pitchFamily="34" charset="-122"/>
                </a:rPr>
                <a:t>2015</a:t>
              </a:r>
              <a:endParaRPr lang="zh-CN" altLang="en-US" sz="10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1000"/>
                                        <p:tgtEl>
                                          <p:spTgt spid="3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700"/>
                                        <p:tgtEl>
                                          <p:spTgt spid="32"/>
                                        </p:tgtEl>
                                      </p:cBhvr>
                                    </p:animEffect>
                                  </p:childTnLst>
                                </p:cTn>
                              </p:par>
                            </p:childTnLst>
                          </p:cTn>
                        </p:par>
                        <p:par>
                          <p:cTn id="12" fill="hold">
                            <p:stCondLst>
                              <p:cond delay="2000"/>
                            </p:stCondLst>
                            <p:childTnLst>
                              <p:par>
                                <p:cTn id="13" presetID="22" presetClass="entr" presetSubtype="4" fill="hold"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down)">
                                      <p:cBhvr>
                                        <p:cTn id="15" dur="500"/>
                                        <p:tgtEl>
                                          <p:spTgt spid="3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wipe(left)">
                                      <p:cBhvr>
                                        <p:cTn id="23" dur="500"/>
                                        <p:tgtEl>
                                          <p:spTgt spid="30"/>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700"/>
                                        <p:tgtEl>
                                          <p:spTgt spid="42"/>
                                        </p:tgtEl>
                                      </p:cBhvr>
                                    </p:animEffect>
                                  </p:childTnLst>
                                </p:cTn>
                              </p:par>
                            </p:childTnLst>
                          </p:cTn>
                        </p:par>
                        <p:par>
                          <p:cTn id="28" fill="hold">
                            <p:stCondLst>
                              <p:cond delay="1500"/>
                            </p:stCondLst>
                            <p:childTnLst>
                              <p:par>
                                <p:cTn id="29" presetID="22" presetClass="entr" presetSubtype="1" fill="hold" nodeType="after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wipe(up)">
                                      <p:cBhvr>
                                        <p:cTn id="31" dur="500"/>
                                        <p:tgtEl>
                                          <p:spTgt spid="4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fade">
                                      <p:cBhvr>
                                        <p:cTn id="36" dur="500"/>
                                        <p:tgtEl>
                                          <p:spTgt spid="44"/>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wipe(left)">
                                      <p:cBhvr>
                                        <p:cTn id="39" dur="500"/>
                                        <p:tgtEl>
                                          <p:spTgt spid="41"/>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50"/>
                                        </p:tgtEl>
                                        <p:attrNameLst>
                                          <p:attrName>style.visibility</p:attrName>
                                        </p:attrNameLst>
                                      </p:cBhvr>
                                      <p:to>
                                        <p:strVal val="visible"/>
                                      </p:to>
                                    </p:set>
                                    <p:animEffect transition="in" filter="fade">
                                      <p:cBhvr>
                                        <p:cTn id="43" dur="700"/>
                                        <p:tgtEl>
                                          <p:spTgt spid="50"/>
                                        </p:tgtEl>
                                      </p:cBhvr>
                                    </p:animEffect>
                                  </p:childTnLst>
                                </p:cTn>
                              </p:par>
                            </p:childTnLst>
                          </p:cTn>
                        </p:par>
                        <p:par>
                          <p:cTn id="44" fill="hold">
                            <p:stCondLst>
                              <p:cond delay="1500"/>
                            </p:stCondLst>
                            <p:childTnLst>
                              <p:par>
                                <p:cTn id="45" presetID="22" presetClass="entr" presetSubtype="4" fill="hold" nodeType="afterEffect">
                                  <p:stCondLst>
                                    <p:cond delay="0"/>
                                  </p:stCondLst>
                                  <p:childTnLst>
                                    <p:set>
                                      <p:cBhvr>
                                        <p:cTn id="46" dur="1" fill="hold">
                                          <p:stCondLst>
                                            <p:cond delay="0"/>
                                          </p:stCondLst>
                                        </p:cTn>
                                        <p:tgtEl>
                                          <p:spTgt spid="51"/>
                                        </p:tgtEl>
                                        <p:attrNameLst>
                                          <p:attrName>style.visibility</p:attrName>
                                        </p:attrNameLst>
                                      </p:cBhvr>
                                      <p:to>
                                        <p:strVal val="visible"/>
                                      </p:to>
                                    </p:set>
                                    <p:animEffect transition="in" filter="wipe(down)">
                                      <p:cBhvr>
                                        <p:cTn id="47" dur="500"/>
                                        <p:tgtEl>
                                          <p:spTgt spid="51"/>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2"/>
                                        </p:tgtEl>
                                        <p:attrNameLst>
                                          <p:attrName>style.visibility</p:attrName>
                                        </p:attrNameLst>
                                      </p:cBhvr>
                                      <p:to>
                                        <p:strVal val="visible"/>
                                      </p:to>
                                    </p:set>
                                    <p:animEffect transition="in" filter="fade">
                                      <p:cBhvr>
                                        <p:cTn id="52" dur="500"/>
                                        <p:tgtEl>
                                          <p:spTgt spid="5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49"/>
                                        </p:tgtEl>
                                        <p:attrNameLst>
                                          <p:attrName>style.visibility</p:attrName>
                                        </p:attrNameLst>
                                      </p:cBhvr>
                                      <p:to>
                                        <p:strVal val="visible"/>
                                      </p:to>
                                    </p:set>
                                    <p:animEffect transition="in" filter="wipe(left)">
                                      <p:cBhvr>
                                        <p:cTn id="55" dur="500"/>
                                        <p:tgtEl>
                                          <p:spTgt spid="49"/>
                                        </p:tgtEl>
                                      </p:cBhvr>
                                    </p:animEffect>
                                  </p:childTnLst>
                                </p:cTn>
                              </p:par>
                            </p:childTnLst>
                          </p:cTn>
                        </p:par>
                        <p:par>
                          <p:cTn id="56" fill="hold">
                            <p:stCondLst>
                              <p:cond delay="500"/>
                            </p:stCondLst>
                            <p:childTnLst>
                              <p:par>
                                <p:cTn id="57" presetID="10" presetClass="entr" presetSubtype="0" fill="hold" grpId="0" nodeType="afterEffect">
                                  <p:stCondLst>
                                    <p:cond delay="0"/>
                                  </p:stCondLst>
                                  <p:childTnLst>
                                    <p:set>
                                      <p:cBhvr>
                                        <p:cTn id="58" dur="1" fill="hold">
                                          <p:stCondLst>
                                            <p:cond delay="0"/>
                                          </p:stCondLst>
                                        </p:cTn>
                                        <p:tgtEl>
                                          <p:spTgt spid="58"/>
                                        </p:tgtEl>
                                        <p:attrNameLst>
                                          <p:attrName>style.visibility</p:attrName>
                                        </p:attrNameLst>
                                      </p:cBhvr>
                                      <p:to>
                                        <p:strVal val="visible"/>
                                      </p:to>
                                    </p:set>
                                    <p:animEffect transition="in" filter="fade">
                                      <p:cBhvr>
                                        <p:cTn id="59" dur="700"/>
                                        <p:tgtEl>
                                          <p:spTgt spid="58"/>
                                        </p:tgtEl>
                                      </p:cBhvr>
                                    </p:animEffect>
                                  </p:childTnLst>
                                </p:cTn>
                              </p:par>
                            </p:childTnLst>
                          </p:cTn>
                        </p:par>
                        <p:par>
                          <p:cTn id="60" fill="hold">
                            <p:stCondLst>
                              <p:cond delay="1500"/>
                            </p:stCondLst>
                            <p:childTnLst>
                              <p:par>
                                <p:cTn id="61" presetID="22" presetClass="entr" presetSubtype="1" fill="hold" nodeType="afterEffect">
                                  <p:stCondLst>
                                    <p:cond delay="0"/>
                                  </p:stCondLst>
                                  <p:childTnLst>
                                    <p:set>
                                      <p:cBhvr>
                                        <p:cTn id="62" dur="1" fill="hold">
                                          <p:stCondLst>
                                            <p:cond delay="0"/>
                                          </p:stCondLst>
                                        </p:cTn>
                                        <p:tgtEl>
                                          <p:spTgt spid="59"/>
                                        </p:tgtEl>
                                        <p:attrNameLst>
                                          <p:attrName>style.visibility</p:attrName>
                                        </p:attrNameLst>
                                      </p:cBhvr>
                                      <p:to>
                                        <p:strVal val="visible"/>
                                      </p:to>
                                    </p:set>
                                    <p:animEffect transition="in" filter="wipe(up)">
                                      <p:cBhvr>
                                        <p:cTn id="63" dur="500"/>
                                        <p:tgtEl>
                                          <p:spTgt spid="59"/>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60"/>
                                        </p:tgtEl>
                                        <p:attrNameLst>
                                          <p:attrName>style.visibility</p:attrName>
                                        </p:attrNameLst>
                                      </p:cBhvr>
                                      <p:to>
                                        <p:strVal val="visible"/>
                                      </p:to>
                                    </p:set>
                                    <p:animEffect transition="in" filter="fade">
                                      <p:cBhvr>
                                        <p:cTn id="68" dur="500"/>
                                        <p:tgtEl>
                                          <p:spTgt spid="60"/>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57"/>
                                        </p:tgtEl>
                                        <p:attrNameLst>
                                          <p:attrName>style.visibility</p:attrName>
                                        </p:attrNameLst>
                                      </p:cBhvr>
                                      <p:to>
                                        <p:strVal val="visible"/>
                                      </p:to>
                                    </p:set>
                                    <p:animEffect transition="in" filter="wipe(left)">
                                      <p:cBhvr>
                                        <p:cTn id="71" dur="500"/>
                                        <p:tgtEl>
                                          <p:spTgt spid="57"/>
                                        </p:tgtEl>
                                      </p:cBhvr>
                                    </p:animEffect>
                                  </p:childTnLst>
                                </p:cTn>
                              </p:par>
                            </p:childTnLst>
                          </p:cTn>
                        </p:par>
                        <p:par>
                          <p:cTn id="72" fill="hold">
                            <p:stCondLst>
                              <p:cond delay="500"/>
                            </p:stCondLst>
                            <p:childTnLst>
                              <p:par>
                                <p:cTn id="73" presetID="10" presetClass="entr" presetSubtype="0" fill="hold" grpId="0" nodeType="afterEffect">
                                  <p:stCondLst>
                                    <p:cond delay="0"/>
                                  </p:stCondLst>
                                  <p:childTnLst>
                                    <p:set>
                                      <p:cBhvr>
                                        <p:cTn id="74" dur="1" fill="hold">
                                          <p:stCondLst>
                                            <p:cond delay="0"/>
                                          </p:stCondLst>
                                        </p:cTn>
                                        <p:tgtEl>
                                          <p:spTgt spid="66"/>
                                        </p:tgtEl>
                                        <p:attrNameLst>
                                          <p:attrName>style.visibility</p:attrName>
                                        </p:attrNameLst>
                                      </p:cBhvr>
                                      <p:to>
                                        <p:strVal val="visible"/>
                                      </p:to>
                                    </p:set>
                                    <p:animEffect transition="in" filter="fade">
                                      <p:cBhvr>
                                        <p:cTn id="75" dur="700"/>
                                        <p:tgtEl>
                                          <p:spTgt spid="66"/>
                                        </p:tgtEl>
                                      </p:cBhvr>
                                    </p:animEffect>
                                  </p:childTnLst>
                                </p:cTn>
                              </p:par>
                            </p:childTnLst>
                          </p:cTn>
                        </p:par>
                        <p:par>
                          <p:cTn id="76" fill="hold">
                            <p:stCondLst>
                              <p:cond delay="1500"/>
                            </p:stCondLst>
                            <p:childTnLst>
                              <p:par>
                                <p:cTn id="77" presetID="22" presetClass="entr" presetSubtype="4" fill="hold" nodeType="afterEffect">
                                  <p:stCondLst>
                                    <p:cond delay="0"/>
                                  </p:stCondLst>
                                  <p:childTnLst>
                                    <p:set>
                                      <p:cBhvr>
                                        <p:cTn id="78" dur="1" fill="hold">
                                          <p:stCondLst>
                                            <p:cond delay="0"/>
                                          </p:stCondLst>
                                        </p:cTn>
                                        <p:tgtEl>
                                          <p:spTgt spid="67"/>
                                        </p:tgtEl>
                                        <p:attrNameLst>
                                          <p:attrName>style.visibility</p:attrName>
                                        </p:attrNameLst>
                                      </p:cBhvr>
                                      <p:to>
                                        <p:strVal val="visible"/>
                                      </p:to>
                                    </p:set>
                                    <p:animEffect transition="in" filter="wipe(down)">
                                      <p:cBhvr>
                                        <p:cTn id="79" dur="500"/>
                                        <p:tgtEl>
                                          <p:spTgt spid="67"/>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68"/>
                                        </p:tgtEl>
                                        <p:attrNameLst>
                                          <p:attrName>style.visibility</p:attrName>
                                        </p:attrNameLst>
                                      </p:cBhvr>
                                      <p:to>
                                        <p:strVal val="visible"/>
                                      </p:to>
                                    </p:set>
                                    <p:animEffect transition="in" filter="fade">
                                      <p:cBhvr>
                                        <p:cTn id="84" dur="500"/>
                                        <p:tgtEl>
                                          <p:spTgt spid="68"/>
                                        </p:tgtEl>
                                      </p:cBhvr>
                                    </p:animEffect>
                                  </p:childTnLst>
                                </p:cTn>
                              </p:par>
                              <p:par>
                                <p:cTn id="85" presetID="22" presetClass="entr" presetSubtype="8" fill="hold" grpId="0" nodeType="withEffect">
                                  <p:stCondLst>
                                    <p:cond delay="0"/>
                                  </p:stCondLst>
                                  <p:childTnLst>
                                    <p:set>
                                      <p:cBhvr>
                                        <p:cTn id="86" dur="1" fill="hold">
                                          <p:stCondLst>
                                            <p:cond delay="0"/>
                                          </p:stCondLst>
                                        </p:cTn>
                                        <p:tgtEl>
                                          <p:spTgt spid="65"/>
                                        </p:tgtEl>
                                        <p:attrNameLst>
                                          <p:attrName>style.visibility</p:attrName>
                                        </p:attrNameLst>
                                      </p:cBhvr>
                                      <p:to>
                                        <p:strVal val="visible"/>
                                      </p:to>
                                    </p:set>
                                    <p:animEffect transition="in" filter="wipe(left)">
                                      <p:cBhvr>
                                        <p:cTn id="87" dur="500"/>
                                        <p:tgtEl>
                                          <p:spTgt spid="65"/>
                                        </p:tgtEl>
                                      </p:cBhvr>
                                    </p:animEffect>
                                  </p:childTnLst>
                                </p:cTn>
                              </p:par>
                            </p:childTnLst>
                          </p:cTn>
                        </p:par>
                        <p:par>
                          <p:cTn id="88" fill="hold">
                            <p:stCondLst>
                              <p:cond delay="500"/>
                            </p:stCondLst>
                            <p:childTnLst>
                              <p:par>
                                <p:cTn id="89" presetID="10" presetClass="entr" presetSubtype="0" fill="hold" grpId="0" nodeType="afterEffect">
                                  <p:stCondLst>
                                    <p:cond delay="0"/>
                                  </p:stCondLst>
                                  <p:childTnLst>
                                    <p:set>
                                      <p:cBhvr>
                                        <p:cTn id="90" dur="1" fill="hold">
                                          <p:stCondLst>
                                            <p:cond delay="0"/>
                                          </p:stCondLst>
                                        </p:cTn>
                                        <p:tgtEl>
                                          <p:spTgt spid="74"/>
                                        </p:tgtEl>
                                        <p:attrNameLst>
                                          <p:attrName>style.visibility</p:attrName>
                                        </p:attrNameLst>
                                      </p:cBhvr>
                                      <p:to>
                                        <p:strVal val="visible"/>
                                      </p:to>
                                    </p:set>
                                    <p:animEffect transition="in" filter="fade">
                                      <p:cBhvr>
                                        <p:cTn id="91" dur="700"/>
                                        <p:tgtEl>
                                          <p:spTgt spid="74"/>
                                        </p:tgtEl>
                                      </p:cBhvr>
                                    </p:animEffect>
                                  </p:childTnLst>
                                </p:cTn>
                              </p:par>
                            </p:childTnLst>
                          </p:cTn>
                        </p:par>
                        <p:par>
                          <p:cTn id="92" fill="hold">
                            <p:stCondLst>
                              <p:cond delay="1500"/>
                            </p:stCondLst>
                            <p:childTnLst>
                              <p:par>
                                <p:cTn id="93" presetID="22" presetClass="entr" presetSubtype="1" fill="hold" nodeType="afterEffect">
                                  <p:stCondLst>
                                    <p:cond delay="0"/>
                                  </p:stCondLst>
                                  <p:childTnLst>
                                    <p:set>
                                      <p:cBhvr>
                                        <p:cTn id="94" dur="1" fill="hold">
                                          <p:stCondLst>
                                            <p:cond delay="0"/>
                                          </p:stCondLst>
                                        </p:cTn>
                                        <p:tgtEl>
                                          <p:spTgt spid="75"/>
                                        </p:tgtEl>
                                        <p:attrNameLst>
                                          <p:attrName>style.visibility</p:attrName>
                                        </p:attrNameLst>
                                      </p:cBhvr>
                                      <p:to>
                                        <p:strVal val="visible"/>
                                      </p:to>
                                    </p:set>
                                    <p:animEffect transition="in" filter="wipe(up)">
                                      <p:cBhvr>
                                        <p:cTn id="95" dur="500"/>
                                        <p:tgtEl>
                                          <p:spTgt spid="75"/>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76"/>
                                        </p:tgtEl>
                                        <p:attrNameLst>
                                          <p:attrName>style.visibility</p:attrName>
                                        </p:attrNameLst>
                                      </p:cBhvr>
                                      <p:to>
                                        <p:strVal val="visible"/>
                                      </p:to>
                                    </p:set>
                                    <p:animEffect transition="in" filter="fade">
                                      <p:cBhvr>
                                        <p:cTn id="100" dur="500"/>
                                        <p:tgtEl>
                                          <p:spTgt spid="76"/>
                                        </p:tgtEl>
                                      </p:cBhvr>
                                    </p:animEffect>
                                  </p:childTnLst>
                                </p:cTn>
                              </p:par>
                              <p:par>
                                <p:cTn id="101" presetID="22" presetClass="entr" presetSubtype="8" fill="hold" grpId="0" nodeType="withEffect">
                                  <p:stCondLst>
                                    <p:cond delay="0"/>
                                  </p:stCondLst>
                                  <p:childTnLst>
                                    <p:set>
                                      <p:cBhvr>
                                        <p:cTn id="102" dur="1" fill="hold">
                                          <p:stCondLst>
                                            <p:cond delay="0"/>
                                          </p:stCondLst>
                                        </p:cTn>
                                        <p:tgtEl>
                                          <p:spTgt spid="73"/>
                                        </p:tgtEl>
                                        <p:attrNameLst>
                                          <p:attrName>style.visibility</p:attrName>
                                        </p:attrNameLst>
                                      </p:cBhvr>
                                      <p:to>
                                        <p:strVal val="visible"/>
                                      </p:to>
                                    </p:set>
                                    <p:animEffect transition="in" filter="wipe(left)">
                                      <p:cBhvr>
                                        <p:cTn id="103" dur="500"/>
                                        <p:tgtEl>
                                          <p:spTgt spid="73"/>
                                        </p:tgtEl>
                                      </p:cBhvr>
                                    </p:animEffect>
                                  </p:childTnLst>
                                </p:cTn>
                              </p:par>
                            </p:childTnLst>
                          </p:cTn>
                        </p:par>
                        <p:par>
                          <p:cTn id="104" fill="hold">
                            <p:stCondLst>
                              <p:cond delay="500"/>
                            </p:stCondLst>
                            <p:childTnLst>
                              <p:par>
                                <p:cTn id="105" presetID="10" presetClass="entr" presetSubtype="0" fill="hold" grpId="0" nodeType="afterEffect">
                                  <p:stCondLst>
                                    <p:cond delay="0"/>
                                  </p:stCondLst>
                                  <p:childTnLst>
                                    <p:set>
                                      <p:cBhvr>
                                        <p:cTn id="106" dur="1" fill="hold">
                                          <p:stCondLst>
                                            <p:cond delay="0"/>
                                          </p:stCondLst>
                                        </p:cTn>
                                        <p:tgtEl>
                                          <p:spTgt spid="82"/>
                                        </p:tgtEl>
                                        <p:attrNameLst>
                                          <p:attrName>style.visibility</p:attrName>
                                        </p:attrNameLst>
                                      </p:cBhvr>
                                      <p:to>
                                        <p:strVal val="visible"/>
                                      </p:to>
                                    </p:set>
                                    <p:animEffect transition="in" filter="fade">
                                      <p:cBhvr>
                                        <p:cTn id="107" dur="700"/>
                                        <p:tgtEl>
                                          <p:spTgt spid="82"/>
                                        </p:tgtEl>
                                      </p:cBhvr>
                                    </p:animEffect>
                                  </p:childTnLst>
                                </p:cTn>
                              </p:par>
                            </p:childTnLst>
                          </p:cTn>
                        </p:par>
                        <p:par>
                          <p:cTn id="108" fill="hold">
                            <p:stCondLst>
                              <p:cond delay="1500"/>
                            </p:stCondLst>
                            <p:childTnLst>
                              <p:par>
                                <p:cTn id="109" presetID="22" presetClass="entr" presetSubtype="4" fill="hold" nodeType="afterEffect">
                                  <p:stCondLst>
                                    <p:cond delay="0"/>
                                  </p:stCondLst>
                                  <p:childTnLst>
                                    <p:set>
                                      <p:cBhvr>
                                        <p:cTn id="110" dur="1" fill="hold">
                                          <p:stCondLst>
                                            <p:cond delay="0"/>
                                          </p:stCondLst>
                                        </p:cTn>
                                        <p:tgtEl>
                                          <p:spTgt spid="83"/>
                                        </p:tgtEl>
                                        <p:attrNameLst>
                                          <p:attrName>style.visibility</p:attrName>
                                        </p:attrNameLst>
                                      </p:cBhvr>
                                      <p:to>
                                        <p:strVal val="visible"/>
                                      </p:to>
                                    </p:set>
                                    <p:animEffect transition="in" filter="wipe(down)">
                                      <p:cBhvr>
                                        <p:cTn id="111" dur="500"/>
                                        <p:tgtEl>
                                          <p:spTgt spid="83"/>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84"/>
                                        </p:tgtEl>
                                        <p:attrNameLst>
                                          <p:attrName>style.visibility</p:attrName>
                                        </p:attrNameLst>
                                      </p:cBhvr>
                                      <p:to>
                                        <p:strVal val="visible"/>
                                      </p:to>
                                    </p:set>
                                    <p:animEffect transition="in" filter="fade">
                                      <p:cBhvr>
                                        <p:cTn id="116" dur="500"/>
                                        <p:tgtEl>
                                          <p:spTgt spid="84"/>
                                        </p:tgtEl>
                                      </p:cBhvr>
                                    </p:animEffect>
                                  </p:childTnLst>
                                </p:cTn>
                              </p:par>
                              <p:par>
                                <p:cTn id="117" presetID="22" presetClass="entr" presetSubtype="8" fill="hold" grpId="0" nodeType="withEffect">
                                  <p:stCondLst>
                                    <p:cond delay="0"/>
                                  </p:stCondLst>
                                  <p:childTnLst>
                                    <p:set>
                                      <p:cBhvr>
                                        <p:cTn id="118" dur="1" fill="hold">
                                          <p:stCondLst>
                                            <p:cond delay="0"/>
                                          </p:stCondLst>
                                        </p:cTn>
                                        <p:tgtEl>
                                          <p:spTgt spid="81"/>
                                        </p:tgtEl>
                                        <p:attrNameLst>
                                          <p:attrName>style.visibility</p:attrName>
                                        </p:attrNameLst>
                                      </p:cBhvr>
                                      <p:to>
                                        <p:strVal val="visible"/>
                                      </p:to>
                                    </p:set>
                                    <p:animEffect transition="in" filter="wipe(left)">
                                      <p:cBhvr>
                                        <p:cTn id="119"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animBg="1"/>
      <p:bldP spid="32" grpId="0" animBg="1"/>
      <p:bldP spid="41" grpId="0"/>
      <p:bldP spid="42" grpId="0" animBg="1"/>
      <p:bldP spid="49" grpId="0"/>
      <p:bldP spid="50" grpId="0" animBg="1"/>
      <p:bldP spid="57" grpId="0"/>
      <p:bldP spid="58" grpId="0" animBg="1"/>
      <p:bldP spid="65" grpId="0"/>
      <p:bldP spid="66" grpId="0" animBg="1"/>
      <p:bldP spid="73" grpId="0"/>
      <p:bldP spid="74" grpId="0" animBg="1"/>
      <p:bldP spid="81" grpId="0"/>
      <p:bldP spid="8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项目背景研究</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109" name="原创设计师QQ598969553      _4"/>
          <p:cNvSpPr/>
          <p:nvPr/>
        </p:nvSpPr>
        <p:spPr>
          <a:xfrm>
            <a:off x="0" y="3889412"/>
            <a:ext cx="12190413" cy="4894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8192" tIns="69096" rIns="138192" bIns="69096"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grpSp>
        <p:nvGrpSpPr>
          <p:cNvPr id="110" name="原创设计师QQ598969553      _5"/>
          <p:cNvGrpSpPr/>
          <p:nvPr/>
        </p:nvGrpSpPr>
        <p:grpSpPr>
          <a:xfrm>
            <a:off x="8831510" y="5030630"/>
            <a:ext cx="1554735" cy="753793"/>
            <a:chOff x="873900" y="1541325"/>
            <a:chExt cx="1166203" cy="565214"/>
          </a:xfrm>
        </p:grpSpPr>
        <p:sp>
          <p:nvSpPr>
            <p:cNvPr id="111" name="TextBox 115"/>
            <p:cNvSpPr txBox="1"/>
            <p:nvPr/>
          </p:nvSpPr>
          <p:spPr>
            <a:xfrm>
              <a:off x="873900" y="1767302"/>
              <a:ext cx="1166203" cy="339237"/>
            </a:xfrm>
            <a:prstGeom prst="rect">
              <a:avLst/>
            </a:prstGeom>
            <a:noFill/>
          </p:spPr>
          <p:txBody>
            <a:bodyPr wrap="square" lIns="91431" tIns="45715" rIns="91431" bIns="45715" rtlCol="0">
              <a:spAutoFit/>
            </a:bodyPr>
            <a:lstStyle/>
            <a:p>
              <a:pPr algn="ctr">
                <a:lnSpc>
                  <a:spcPct val="13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a:t>
              </a:r>
              <a:endPar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12" name="TextBox 116"/>
            <p:cNvSpPr txBox="1"/>
            <p:nvPr/>
          </p:nvSpPr>
          <p:spPr>
            <a:xfrm>
              <a:off x="947384" y="1541325"/>
              <a:ext cx="1008112" cy="276999"/>
            </a:xfrm>
            <a:prstGeom prst="rect">
              <a:avLst/>
            </a:prstGeom>
            <a:noFill/>
          </p:spPr>
          <p:txBody>
            <a:bodyPr wrap="square" lIns="91431" tIns="0" rIns="91431" bIns="0" rtlCol="0" anchor="t">
              <a:spAutoFit/>
            </a:bodyPr>
            <a:lstStyle/>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113" name="原创设计师QQ598969553      _6"/>
          <p:cNvGrpSpPr/>
          <p:nvPr/>
        </p:nvGrpSpPr>
        <p:grpSpPr>
          <a:xfrm>
            <a:off x="1846734" y="2004594"/>
            <a:ext cx="1554735" cy="753793"/>
            <a:chOff x="873900" y="1541325"/>
            <a:chExt cx="1166203" cy="565214"/>
          </a:xfrm>
        </p:grpSpPr>
        <p:sp>
          <p:nvSpPr>
            <p:cNvPr id="114" name="TextBox 118"/>
            <p:cNvSpPr txBox="1"/>
            <p:nvPr/>
          </p:nvSpPr>
          <p:spPr>
            <a:xfrm>
              <a:off x="873900" y="1767302"/>
              <a:ext cx="1166203" cy="339237"/>
            </a:xfrm>
            <a:prstGeom prst="rect">
              <a:avLst/>
            </a:prstGeom>
            <a:noFill/>
          </p:spPr>
          <p:txBody>
            <a:bodyPr wrap="square" lIns="91431" tIns="45715" rIns="91431" bIns="45715" rtlCol="0">
              <a:spAutoFit/>
            </a:bodyPr>
            <a:lstStyle/>
            <a:p>
              <a:pPr algn="ctr">
                <a:lnSpc>
                  <a:spcPct val="13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a:t>
              </a:r>
              <a:endPar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15" name="TextBox 119"/>
            <p:cNvSpPr txBox="1"/>
            <p:nvPr/>
          </p:nvSpPr>
          <p:spPr>
            <a:xfrm>
              <a:off x="947384" y="1541325"/>
              <a:ext cx="1008112" cy="276999"/>
            </a:xfrm>
            <a:prstGeom prst="rect">
              <a:avLst/>
            </a:prstGeom>
            <a:noFill/>
          </p:spPr>
          <p:txBody>
            <a:bodyPr wrap="square" lIns="91431" tIns="0" rIns="91431" bIns="0" rtlCol="0" anchor="t">
              <a:spAutoFit/>
            </a:bodyPr>
            <a:lstStyle/>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116" name="原创设计师QQ598969553      _7"/>
          <p:cNvGrpSpPr/>
          <p:nvPr/>
        </p:nvGrpSpPr>
        <p:grpSpPr>
          <a:xfrm>
            <a:off x="3296111" y="4934305"/>
            <a:ext cx="1554735" cy="753793"/>
            <a:chOff x="873900" y="1541325"/>
            <a:chExt cx="1166203" cy="565214"/>
          </a:xfrm>
        </p:grpSpPr>
        <p:sp>
          <p:nvSpPr>
            <p:cNvPr id="117" name="TextBox 122"/>
            <p:cNvSpPr txBox="1"/>
            <p:nvPr/>
          </p:nvSpPr>
          <p:spPr>
            <a:xfrm>
              <a:off x="873900" y="1767302"/>
              <a:ext cx="1166203" cy="339237"/>
            </a:xfrm>
            <a:prstGeom prst="rect">
              <a:avLst/>
            </a:prstGeom>
            <a:noFill/>
          </p:spPr>
          <p:txBody>
            <a:bodyPr wrap="square" lIns="91431" tIns="45715" rIns="91431" bIns="45715" rtlCol="0">
              <a:spAutoFit/>
            </a:bodyPr>
            <a:lstStyle/>
            <a:p>
              <a:pPr algn="ctr">
                <a:lnSpc>
                  <a:spcPct val="13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a:t>
              </a:r>
              <a:endPar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18" name="TextBox 123"/>
            <p:cNvSpPr txBox="1"/>
            <p:nvPr/>
          </p:nvSpPr>
          <p:spPr>
            <a:xfrm>
              <a:off x="947384" y="1541325"/>
              <a:ext cx="1008112" cy="276999"/>
            </a:xfrm>
            <a:prstGeom prst="rect">
              <a:avLst/>
            </a:prstGeom>
            <a:noFill/>
          </p:spPr>
          <p:txBody>
            <a:bodyPr wrap="square" lIns="91431" tIns="0" rIns="91431" bIns="0" rtlCol="0" anchor="t">
              <a:spAutoFit/>
            </a:bodyPr>
            <a:lstStyle/>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119" name="原创设计师QQ598969553      _8"/>
          <p:cNvGrpSpPr/>
          <p:nvPr/>
        </p:nvGrpSpPr>
        <p:grpSpPr>
          <a:xfrm>
            <a:off x="4802876" y="2015690"/>
            <a:ext cx="1554735" cy="753793"/>
            <a:chOff x="873900" y="1541325"/>
            <a:chExt cx="1166203" cy="565214"/>
          </a:xfrm>
        </p:grpSpPr>
        <p:sp>
          <p:nvSpPr>
            <p:cNvPr id="120" name="TextBox 126"/>
            <p:cNvSpPr txBox="1"/>
            <p:nvPr/>
          </p:nvSpPr>
          <p:spPr>
            <a:xfrm>
              <a:off x="873900" y="1767302"/>
              <a:ext cx="1166203" cy="339237"/>
            </a:xfrm>
            <a:prstGeom prst="rect">
              <a:avLst/>
            </a:prstGeom>
            <a:noFill/>
          </p:spPr>
          <p:txBody>
            <a:bodyPr wrap="square" lIns="91431" tIns="45715" rIns="91431" bIns="45715" rtlCol="0">
              <a:spAutoFit/>
            </a:bodyPr>
            <a:lstStyle/>
            <a:p>
              <a:pPr algn="ctr">
                <a:lnSpc>
                  <a:spcPct val="13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a:t>
              </a:r>
              <a:endPar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21" name="TextBox 127"/>
            <p:cNvSpPr txBox="1"/>
            <p:nvPr/>
          </p:nvSpPr>
          <p:spPr>
            <a:xfrm>
              <a:off x="947384" y="1541325"/>
              <a:ext cx="1008112" cy="276999"/>
            </a:xfrm>
            <a:prstGeom prst="rect">
              <a:avLst/>
            </a:prstGeom>
            <a:noFill/>
          </p:spPr>
          <p:txBody>
            <a:bodyPr wrap="square" lIns="91431" tIns="0" rIns="91431" bIns="0" rtlCol="0" anchor="t">
              <a:spAutoFit/>
            </a:bodyPr>
            <a:lstStyle/>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122" name="原创设计师QQ598969553      _9"/>
          <p:cNvGrpSpPr/>
          <p:nvPr/>
        </p:nvGrpSpPr>
        <p:grpSpPr>
          <a:xfrm>
            <a:off x="7670322" y="2026709"/>
            <a:ext cx="1554735" cy="753793"/>
            <a:chOff x="873900" y="1541325"/>
            <a:chExt cx="1166203" cy="565214"/>
          </a:xfrm>
        </p:grpSpPr>
        <p:sp>
          <p:nvSpPr>
            <p:cNvPr id="123" name="TextBox 130"/>
            <p:cNvSpPr txBox="1"/>
            <p:nvPr/>
          </p:nvSpPr>
          <p:spPr>
            <a:xfrm>
              <a:off x="873900" y="1767302"/>
              <a:ext cx="1166203" cy="339237"/>
            </a:xfrm>
            <a:prstGeom prst="rect">
              <a:avLst/>
            </a:prstGeom>
            <a:noFill/>
          </p:spPr>
          <p:txBody>
            <a:bodyPr wrap="square" lIns="91431" tIns="45715" rIns="91431" bIns="45715" rtlCol="0">
              <a:spAutoFit/>
            </a:bodyPr>
            <a:lstStyle/>
            <a:p>
              <a:pPr algn="ctr">
                <a:lnSpc>
                  <a:spcPct val="13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a:t>
              </a:r>
              <a:endPar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24" name="TextBox 131"/>
            <p:cNvSpPr txBox="1"/>
            <p:nvPr/>
          </p:nvSpPr>
          <p:spPr>
            <a:xfrm>
              <a:off x="947384" y="1541325"/>
              <a:ext cx="1008112" cy="276999"/>
            </a:xfrm>
            <a:prstGeom prst="rect">
              <a:avLst/>
            </a:prstGeom>
            <a:noFill/>
          </p:spPr>
          <p:txBody>
            <a:bodyPr wrap="square" lIns="91431" tIns="0" rIns="91431" bIns="0" rtlCol="0" anchor="t">
              <a:spAutoFit/>
            </a:bodyPr>
            <a:lstStyle/>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125" name="原创设计师QQ598969553      _10"/>
          <p:cNvGrpSpPr/>
          <p:nvPr/>
        </p:nvGrpSpPr>
        <p:grpSpPr>
          <a:xfrm>
            <a:off x="6239222" y="4934305"/>
            <a:ext cx="1554735" cy="753793"/>
            <a:chOff x="873900" y="1541325"/>
            <a:chExt cx="1166203" cy="565214"/>
          </a:xfrm>
        </p:grpSpPr>
        <p:sp>
          <p:nvSpPr>
            <p:cNvPr id="126" name="TextBox 138"/>
            <p:cNvSpPr txBox="1"/>
            <p:nvPr/>
          </p:nvSpPr>
          <p:spPr>
            <a:xfrm>
              <a:off x="873900" y="1767302"/>
              <a:ext cx="1166203" cy="339237"/>
            </a:xfrm>
            <a:prstGeom prst="rect">
              <a:avLst/>
            </a:prstGeom>
            <a:noFill/>
          </p:spPr>
          <p:txBody>
            <a:bodyPr wrap="square" lIns="91431" tIns="45715" rIns="91431" bIns="45715" rtlCol="0">
              <a:spAutoFit/>
            </a:bodyPr>
            <a:lstStyle/>
            <a:p>
              <a:pPr algn="ctr">
                <a:lnSpc>
                  <a:spcPct val="130000"/>
                </a:lnSpc>
              </a:pPr>
              <a:r>
                <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rPr>
                <a:t>您的内容打在这里，或者通过您的内容打在这里</a:t>
              </a:r>
              <a:endParaRPr lang="zh-CN" altLang="en-US" sz="9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27" name="TextBox 139"/>
            <p:cNvSpPr txBox="1"/>
            <p:nvPr/>
          </p:nvSpPr>
          <p:spPr>
            <a:xfrm>
              <a:off x="947384" y="1541325"/>
              <a:ext cx="1008112" cy="276999"/>
            </a:xfrm>
            <a:prstGeom prst="rect">
              <a:avLst/>
            </a:prstGeom>
            <a:noFill/>
          </p:spPr>
          <p:txBody>
            <a:bodyPr wrap="square" lIns="91431" tIns="0" rIns="91431" bIns="0" rtlCol="0" anchor="t">
              <a:spAutoFit/>
            </a:bodyPr>
            <a:lstStyle/>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128" name="原创设计师QQ598969553      _11"/>
          <p:cNvGrpSpPr/>
          <p:nvPr/>
        </p:nvGrpSpPr>
        <p:grpSpPr>
          <a:xfrm>
            <a:off x="2094556" y="2997746"/>
            <a:ext cx="1042500" cy="1393223"/>
            <a:chOff x="2094556" y="2997746"/>
            <a:chExt cx="1042500" cy="1393223"/>
          </a:xfrm>
        </p:grpSpPr>
        <p:grpSp>
          <p:nvGrpSpPr>
            <p:cNvPr id="129" name="组合 128"/>
            <p:cNvGrpSpPr/>
            <p:nvPr/>
          </p:nvGrpSpPr>
          <p:grpSpPr>
            <a:xfrm>
              <a:off x="2094556" y="2997746"/>
              <a:ext cx="1042500" cy="1393223"/>
              <a:chOff x="4020870" y="2194485"/>
              <a:chExt cx="1102258" cy="1432090"/>
            </a:xfrm>
            <a:effectLst>
              <a:outerShdw blurRad="444500" dist="254000" dir="8100000" algn="tr" rotWithShape="0">
                <a:prstClr val="black">
                  <a:alpha val="50000"/>
                </a:prstClr>
              </a:outerShdw>
            </a:effectLst>
          </p:grpSpPr>
          <p:sp>
            <p:nvSpPr>
              <p:cNvPr id="131"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solidFill>
                    <a:schemeClr val="bg1"/>
                  </a:solidFill>
                  <a:latin typeface="微软雅黑" panose="020B0503020204020204" pitchFamily="34" charset="-122"/>
                  <a:ea typeface="微软雅黑" panose="020B0503020204020204" pitchFamily="34" charset="-122"/>
                </a:endParaRPr>
              </a:p>
            </p:txBody>
          </p:sp>
          <p:sp>
            <p:nvSpPr>
              <p:cNvPr id="132"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solidFill>
                    <a:schemeClr val="bg1"/>
                  </a:solidFill>
                  <a:latin typeface="微软雅黑" panose="020B0503020204020204" pitchFamily="34" charset="-122"/>
                  <a:ea typeface="微软雅黑" panose="020B0503020204020204" pitchFamily="34" charset="-122"/>
                </a:endParaRPr>
              </a:p>
            </p:txBody>
          </p:sp>
        </p:grpSp>
        <p:sp>
          <p:nvSpPr>
            <p:cNvPr id="130" name="TextBox 167"/>
            <p:cNvSpPr txBox="1"/>
            <p:nvPr/>
          </p:nvSpPr>
          <p:spPr>
            <a:xfrm>
              <a:off x="2292191" y="3573810"/>
              <a:ext cx="659770" cy="450751"/>
            </a:xfrm>
            <a:prstGeom prst="rect">
              <a:avLst/>
            </a:prstGeom>
            <a:noFill/>
          </p:spPr>
          <p:txBody>
            <a:bodyPr wrap="none" lIns="80632" tIns="40316" rIns="80632" bIns="40316"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1</a:t>
              </a:r>
              <a:r>
                <a:rPr lang="zh-CN" altLang="en-US" sz="2400" dirty="0">
                  <a:solidFill>
                    <a:schemeClr val="bg1"/>
                  </a:solidFill>
                  <a:latin typeface="微软雅黑" panose="020B0503020204020204" pitchFamily="34" charset="-122"/>
                  <a:ea typeface="微软雅黑" panose="020B0503020204020204" pitchFamily="34" charset="-122"/>
                </a:rPr>
                <a:t>月</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133" name="原创设计师QQ598969553      _12"/>
          <p:cNvGrpSpPr/>
          <p:nvPr/>
        </p:nvGrpSpPr>
        <p:grpSpPr>
          <a:xfrm>
            <a:off x="3420552" y="3355946"/>
            <a:ext cx="1058181" cy="1399839"/>
            <a:chOff x="3420552" y="3355946"/>
            <a:chExt cx="1058181" cy="1399839"/>
          </a:xfrm>
        </p:grpSpPr>
        <p:sp>
          <p:nvSpPr>
            <p:cNvPr id="134" name="椭圆 34"/>
            <p:cNvSpPr/>
            <p:nvPr/>
          </p:nvSpPr>
          <p:spPr>
            <a:xfrm rot="-10800000">
              <a:off x="3420552" y="3355946"/>
              <a:ext cx="1058181" cy="1399839"/>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35" name="TextBox 168"/>
            <p:cNvSpPr txBox="1"/>
            <p:nvPr/>
          </p:nvSpPr>
          <p:spPr>
            <a:xfrm>
              <a:off x="3619758" y="3627115"/>
              <a:ext cx="651755" cy="450751"/>
            </a:xfrm>
            <a:prstGeom prst="rect">
              <a:avLst/>
            </a:prstGeom>
            <a:noFill/>
          </p:spPr>
          <p:txBody>
            <a:bodyPr wrap="none" lIns="80632" tIns="40316" rIns="80632" bIns="40316"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2</a:t>
              </a:r>
              <a:r>
                <a:rPr lang="zh-CN" altLang="en-US" sz="2400" dirty="0">
                  <a:solidFill>
                    <a:schemeClr val="bg1"/>
                  </a:solidFill>
                  <a:latin typeface="微软雅黑" panose="020B0503020204020204" pitchFamily="34" charset="-122"/>
                  <a:ea typeface="微软雅黑" panose="020B0503020204020204" pitchFamily="34" charset="-122"/>
                </a:rPr>
                <a:t>月</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136" name="原创设计师QQ598969553      _13"/>
          <p:cNvGrpSpPr/>
          <p:nvPr/>
        </p:nvGrpSpPr>
        <p:grpSpPr>
          <a:xfrm>
            <a:off x="4900842" y="2997746"/>
            <a:ext cx="1058181" cy="1399839"/>
            <a:chOff x="4900842" y="2997746"/>
            <a:chExt cx="1058181" cy="1399839"/>
          </a:xfrm>
        </p:grpSpPr>
        <p:sp>
          <p:nvSpPr>
            <p:cNvPr id="137" name="椭圆 34"/>
            <p:cNvSpPr/>
            <p:nvPr/>
          </p:nvSpPr>
          <p:spPr>
            <a:xfrm>
              <a:off x="4900842" y="2997746"/>
              <a:ext cx="1058181" cy="1399839"/>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38" name="TextBox 169"/>
            <p:cNvSpPr txBox="1"/>
            <p:nvPr/>
          </p:nvSpPr>
          <p:spPr>
            <a:xfrm>
              <a:off x="5112201" y="3573810"/>
              <a:ext cx="651755" cy="450751"/>
            </a:xfrm>
            <a:prstGeom prst="rect">
              <a:avLst/>
            </a:prstGeom>
            <a:noFill/>
          </p:spPr>
          <p:txBody>
            <a:bodyPr wrap="none" lIns="80632" tIns="40316" rIns="80632" bIns="40316"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3</a:t>
              </a:r>
              <a:r>
                <a:rPr lang="zh-CN" altLang="en-US" sz="2400" dirty="0">
                  <a:solidFill>
                    <a:schemeClr val="bg1"/>
                  </a:solidFill>
                  <a:latin typeface="微软雅黑" panose="020B0503020204020204" pitchFamily="34" charset="-122"/>
                  <a:ea typeface="微软雅黑" panose="020B0503020204020204" pitchFamily="34" charset="-122"/>
                </a:rPr>
                <a:t>月</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139" name="原创设计师QQ598969553      _14"/>
          <p:cNvGrpSpPr/>
          <p:nvPr/>
        </p:nvGrpSpPr>
        <p:grpSpPr>
          <a:xfrm>
            <a:off x="6418989" y="3355946"/>
            <a:ext cx="1058181" cy="1399839"/>
            <a:chOff x="6418989" y="3355946"/>
            <a:chExt cx="1058181" cy="1399839"/>
          </a:xfrm>
        </p:grpSpPr>
        <p:sp>
          <p:nvSpPr>
            <p:cNvPr id="140" name="椭圆 34"/>
            <p:cNvSpPr/>
            <p:nvPr/>
          </p:nvSpPr>
          <p:spPr>
            <a:xfrm rot="-10800000">
              <a:off x="6418989" y="3355946"/>
              <a:ext cx="1058181" cy="1399839"/>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41" name="TextBox 170"/>
            <p:cNvSpPr txBox="1"/>
            <p:nvPr/>
          </p:nvSpPr>
          <p:spPr>
            <a:xfrm>
              <a:off x="6612671" y="3627115"/>
              <a:ext cx="651755" cy="450751"/>
            </a:xfrm>
            <a:prstGeom prst="rect">
              <a:avLst/>
            </a:prstGeom>
            <a:noFill/>
          </p:spPr>
          <p:txBody>
            <a:bodyPr wrap="none" lIns="80632" tIns="40316" rIns="80632" bIns="40316"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4</a:t>
              </a:r>
              <a:r>
                <a:rPr lang="zh-CN" altLang="en-US" sz="2400" dirty="0">
                  <a:solidFill>
                    <a:schemeClr val="bg1"/>
                  </a:solidFill>
                  <a:latin typeface="微软雅黑" panose="020B0503020204020204" pitchFamily="34" charset="-122"/>
                  <a:ea typeface="微软雅黑" panose="020B0503020204020204" pitchFamily="34" charset="-122"/>
                </a:rPr>
                <a:t>月</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142" name="原创设计师QQ598969553      _15"/>
          <p:cNvGrpSpPr/>
          <p:nvPr/>
        </p:nvGrpSpPr>
        <p:grpSpPr>
          <a:xfrm>
            <a:off x="7786266" y="2997746"/>
            <a:ext cx="1042500" cy="1393223"/>
            <a:chOff x="7786266" y="2997746"/>
            <a:chExt cx="1042500" cy="1393223"/>
          </a:xfrm>
        </p:grpSpPr>
        <p:grpSp>
          <p:nvGrpSpPr>
            <p:cNvPr id="143" name="组合 142"/>
            <p:cNvGrpSpPr/>
            <p:nvPr/>
          </p:nvGrpSpPr>
          <p:grpSpPr>
            <a:xfrm>
              <a:off x="7786266" y="2997746"/>
              <a:ext cx="1042500" cy="1393223"/>
              <a:chOff x="4020870" y="2194485"/>
              <a:chExt cx="1102258" cy="1432090"/>
            </a:xfrm>
            <a:effectLst>
              <a:outerShdw blurRad="444500" dist="254000" dir="8100000" algn="tr" rotWithShape="0">
                <a:prstClr val="black">
                  <a:alpha val="50000"/>
                </a:prstClr>
              </a:outerShdw>
            </a:effectLst>
          </p:grpSpPr>
          <p:sp>
            <p:nvSpPr>
              <p:cNvPr id="145"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adFill>
                <a:gsLst>
                  <a:gs pos="0">
                    <a:schemeClr val="bg1"/>
                  </a:gs>
                  <a:gs pos="55000">
                    <a:schemeClr val="bg1">
                      <a:lumMod val="95000"/>
                    </a:schemeClr>
                  </a:gs>
                  <a:gs pos="100000">
                    <a:schemeClr val="bg1">
                      <a:lumMod val="65000"/>
                    </a:schemeClr>
                  </a:gs>
                </a:gsLst>
                <a:lin ang="14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solidFill>
                    <a:schemeClr val="bg1"/>
                  </a:solidFill>
                  <a:latin typeface="微软雅黑" panose="020B0503020204020204" pitchFamily="34" charset="-122"/>
                  <a:ea typeface="微软雅黑" panose="020B0503020204020204" pitchFamily="34" charset="-122"/>
                </a:endParaRPr>
              </a:p>
            </p:txBody>
          </p:sp>
          <p:sp>
            <p:nvSpPr>
              <p:cNvPr id="146"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0">
                  <a:solidFill>
                    <a:schemeClr val="bg1"/>
                  </a:solidFill>
                  <a:latin typeface="微软雅黑" panose="020B0503020204020204" pitchFamily="34" charset="-122"/>
                  <a:ea typeface="微软雅黑" panose="020B0503020204020204" pitchFamily="34" charset="-122"/>
                </a:endParaRPr>
              </a:p>
            </p:txBody>
          </p:sp>
        </p:grpSp>
        <p:sp>
          <p:nvSpPr>
            <p:cNvPr id="144" name="TextBox 171"/>
            <p:cNvSpPr txBox="1"/>
            <p:nvPr/>
          </p:nvSpPr>
          <p:spPr>
            <a:xfrm>
              <a:off x="7977631" y="3627115"/>
              <a:ext cx="651755" cy="450751"/>
            </a:xfrm>
            <a:prstGeom prst="rect">
              <a:avLst/>
            </a:prstGeom>
            <a:noFill/>
          </p:spPr>
          <p:txBody>
            <a:bodyPr wrap="none" lIns="80632" tIns="40316" rIns="80632" bIns="40316"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5</a:t>
              </a:r>
              <a:r>
                <a:rPr lang="zh-CN" altLang="en-US" sz="2400" dirty="0">
                  <a:solidFill>
                    <a:schemeClr val="bg1"/>
                  </a:solidFill>
                  <a:latin typeface="微软雅黑" panose="020B0503020204020204" pitchFamily="34" charset="-122"/>
                  <a:ea typeface="微软雅黑" panose="020B0503020204020204" pitchFamily="34" charset="-122"/>
                </a:rPr>
                <a:t>月</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147" name="原创设计师QQ598969553      _16"/>
          <p:cNvGrpSpPr/>
          <p:nvPr/>
        </p:nvGrpSpPr>
        <p:grpSpPr>
          <a:xfrm>
            <a:off x="9112262" y="3355946"/>
            <a:ext cx="1058181" cy="1399839"/>
            <a:chOff x="9112262" y="3355946"/>
            <a:chExt cx="1058181" cy="1399839"/>
          </a:xfrm>
        </p:grpSpPr>
        <p:sp>
          <p:nvSpPr>
            <p:cNvPr id="148" name="椭圆 34"/>
            <p:cNvSpPr/>
            <p:nvPr/>
          </p:nvSpPr>
          <p:spPr>
            <a:xfrm rot="-10800000">
              <a:off x="9112262" y="3355946"/>
              <a:ext cx="1058181" cy="1399839"/>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49" name="TextBox 172"/>
            <p:cNvSpPr txBox="1"/>
            <p:nvPr/>
          </p:nvSpPr>
          <p:spPr>
            <a:xfrm>
              <a:off x="9311467" y="3627115"/>
              <a:ext cx="651755" cy="450751"/>
            </a:xfrm>
            <a:prstGeom prst="rect">
              <a:avLst/>
            </a:prstGeom>
            <a:noFill/>
          </p:spPr>
          <p:txBody>
            <a:bodyPr wrap="none" lIns="80632" tIns="40316" rIns="80632" bIns="40316"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6</a:t>
              </a:r>
              <a:r>
                <a:rPr lang="zh-CN" altLang="en-US" sz="2400" dirty="0">
                  <a:solidFill>
                    <a:schemeClr val="bg1"/>
                  </a:solidFill>
                  <a:latin typeface="微软雅黑" panose="020B0503020204020204" pitchFamily="34" charset="-122"/>
                  <a:ea typeface="微软雅黑" panose="020B0503020204020204" pitchFamily="34" charset="-122"/>
                </a:rPr>
                <a:t>月</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wipe(left)">
                                      <p:cBhvr>
                                        <p:cTn id="7" dur="1000"/>
                                        <p:tgtEl>
                                          <p:spTgt spid="109"/>
                                        </p:tgtEl>
                                      </p:cBhvr>
                                    </p:animEffect>
                                  </p:childTnLst>
                                </p:cTn>
                              </p:par>
                            </p:childTnLst>
                          </p:cTn>
                        </p:par>
                        <p:par>
                          <p:cTn id="8" fill="hold">
                            <p:stCondLst>
                              <p:cond delay="1000"/>
                            </p:stCondLst>
                            <p:childTnLst>
                              <p:par>
                                <p:cTn id="9" presetID="53" presetClass="entr" presetSubtype="16" fill="hold" nodeType="afterEffect">
                                  <p:stCondLst>
                                    <p:cond delay="0"/>
                                  </p:stCondLst>
                                  <p:childTnLst>
                                    <p:set>
                                      <p:cBhvr>
                                        <p:cTn id="10" dur="1" fill="hold">
                                          <p:stCondLst>
                                            <p:cond delay="0"/>
                                          </p:stCondLst>
                                        </p:cTn>
                                        <p:tgtEl>
                                          <p:spTgt spid="128"/>
                                        </p:tgtEl>
                                        <p:attrNameLst>
                                          <p:attrName>style.visibility</p:attrName>
                                        </p:attrNameLst>
                                      </p:cBhvr>
                                      <p:to>
                                        <p:strVal val="visible"/>
                                      </p:to>
                                    </p:set>
                                    <p:anim calcmode="lin" valueType="num">
                                      <p:cBhvr>
                                        <p:cTn id="11" dur="500" fill="hold"/>
                                        <p:tgtEl>
                                          <p:spTgt spid="128"/>
                                        </p:tgtEl>
                                        <p:attrNameLst>
                                          <p:attrName>ppt_w</p:attrName>
                                        </p:attrNameLst>
                                      </p:cBhvr>
                                      <p:tavLst>
                                        <p:tav tm="0">
                                          <p:val>
                                            <p:fltVal val="0"/>
                                          </p:val>
                                        </p:tav>
                                        <p:tav tm="100000">
                                          <p:val>
                                            <p:strVal val="#ppt_w"/>
                                          </p:val>
                                        </p:tav>
                                      </p:tavLst>
                                    </p:anim>
                                    <p:anim calcmode="lin" valueType="num">
                                      <p:cBhvr>
                                        <p:cTn id="12" dur="500" fill="hold"/>
                                        <p:tgtEl>
                                          <p:spTgt spid="128"/>
                                        </p:tgtEl>
                                        <p:attrNameLst>
                                          <p:attrName>ppt_h</p:attrName>
                                        </p:attrNameLst>
                                      </p:cBhvr>
                                      <p:tavLst>
                                        <p:tav tm="0">
                                          <p:val>
                                            <p:fltVal val="0"/>
                                          </p:val>
                                        </p:tav>
                                        <p:tav tm="100000">
                                          <p:val>
                                            <p:strVal val="#ppt_h"/>
                                          </p:val>
                                        </p:tav>
                                      </p:tavLst>
                                    </p:anim>
                                    <p:animEffect transition="in" filter="fade">
                                      <p:cBhvr>
                                        <p:cTn id="13" dur="500"/>
                                        <p:tgtEl>
                                          <p:spTgt spid="128"/>
                                        </p:tgtEl>
                                      </p:cBhvr>
                                    </p:animEffect>
                                  </p:childTnLst>
                                </p:cTn>
                              </p:par>
                            </p:childTnLst>
                          </p:cTn>
                        </p:par>
                        <p:par>
                          <p:cTn id="14" fill="hold">
                            <p:stCondLst>
                              <p:cond delay="1500"/>
                            </p:stCondLst>
                            <p:childTnLst>
                              <p:par>
                                <p:cTn id="15" presetID="47" presetClass="entr" presetSubtype="0" fill="hold" nodeType="afterEffect">
                                  <p:stCondLst>
                                    <p:cond delay="0"/>
                                  </p:stCondLst>
                                  <p:childTnLst>
                                    <p:set>
                                      <p:cBhvr>
                                        <p:cTn id="16" dur="1" fill="hold">
                                          <p:stCondLst>
                                            <p:cond delay="0"/>
                                          </p:stCondLst>
                                        </p:cTn>
                                        <p:tgtEl>
                                          <p:spTgt spid="113"/>
                                        </p:tgtEl>
                                        <p:attrNameLst>
                                          <p:attrName>style.visibility</p:attrName>
                                        </p:attrNameLst>
                                      </p:cBhvr>
                                      <p:to>
                                        <p:strVal val="visible"/>
                                      </p:to>
                                    </p:set>
                                    <p:animEffect transition="in" filter="fade">
                                      <p:cBhvr>
                                        <p:cTn id="17" dur="500"/>
                                        <p:tgtEl>
                                          <p:spTgt spid="113"/>
                                        </p:tgtEl>
                                      </p:cBhvr>
                                    </p:animEffect>
                                    <p:anim calcmode="lin" valueType="num">
                                      <p:cBhvr>
                                        <p:cTn id="18" dur="500" fill="hold"/>
                                        <p:tgtEl>
                                          <p:spTgt spid="113"/>
                                        </p:tgtEl>
                                        <p:attrNameLst>
                                          <p:attrName>ppt_x</p:attrName>
                                        </p:attrNameLst>
                                      </p:cBhvr>
                                      <p:tavLst>
                                        <p:tav tm="0">
                                          <p:val>
                                            <p:strVal val="#ppt_x"/>
                                          </p:val>
                                        </p:tav>
                                        <p:tav tm="100000">
                                          <p:val>
                                            <p:strVal val="#ppt_x"/>
                                          </p:val>
                                        </p:tav>
                                      </p:tavLst>
                                    </p:anim>
                                    <p:anim calcmode="lin" valueType="num">
                                      <p:cBhvr>
                                        <p:cTn id="19" dur="500" fill="hold"/>
                                        <p:tgtEl>
                                          <p:spTgt spid="113"/>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133"/>
                                        </p:tgtEl>
                                        <p:attrNameLst>
                                          <p:attrName>style.visibility</p:attrName>
                                        </p:attrNameLst>
                                      </p:cBhvr>
                                      <p:to>
                                        <p:strVal val="visible"/>
                                      </p:to>
                                    </p:set>
                                    <p:anim calcmode="lin" valueType="num">
                                      <p:cBhvr>
                                        <p:cTn id="23" dur="500" fill="hold"/>
                                        <p:tgtEl>
                                          <p:spTgt spid="133"/>
                                        </p:tgtEl>
                                        <p:attrNameLst>
                                          <p:attrName>ppt_w</p:attrName>
                                        </p:attrNameLst>
                                      </p:cBhvr>
                                      <p:tavLst>
                                        <p:tav tm="0">
                                          <p:val>
                                            <p:fltVal val="0"/>
                                          </p:val>
                                        </p:tav>
                                        <p:tav tm="100000">
                                          <p:val>
                                            <p:strVal val="#ppt_w"/>
                                          </p:val>
                                        </p:tav>
                                      </p:tavLst>
                                    </p:anim>
                                    <p:anim calcmode="lin" valueType="num">
                                      <p:cBhvr>
                                        <p:cTn id="24" dur="500" fill="hold"/>
                                        <p:tgtEl>
                                          <p:spTgt spid="133"/>
                                        </p:tgtEl>
                                        <p:attrNameLst>
                                          <p:attrName>ppt_h</p:attrName>
                                        </p:attrNameLst>
                                      </p:cBhvr>
                                      <p:tavLst>
                                        <p:tav tm="0">
                                          <p:val>
                                            <p:fltVal val="0"/>
                                          </p:val>
                                        </p:tav>
                                        <p:tav tm="100000">
                                          <p:val>
                                            <p:strVal val="#ppt_h"/>
                                          </p:val>
                                        </p:tav>
                                      </p:tavLst>
                                    </p:anim>
                                    <p:animEffect transition="in" filter="fade">
                                      <p:cBhvr>
                                        <p:cTn id="25" dur="500"/>
                                        <p:tgtEl>
                                          <p:spTgt spid="133"/>
                                        </p:tgtEl>
                                      </p:cBhvr>
                                    </p:animEffect>
                                  </p:childTnLst>
                                </p:cTn>
                              </p:par>
                            </p:childTnLst>
                          </p:cTn>
                        </p:par>
                        <p:par>
                          <p:cTn id="26" fill="hold">
                            <p:stCondLst>
                              <p:cond delay="2500"/>
                            </p:stCondLst>
                            <p:childTnLst>
                              <p:par>
                                <p:cTn id="27" presetID="42" presetClass="entr" presetSubtype="0" fill="hold" nodeType="afterEffect">
                                  <p:stCondLst>
                                    <p:cond delay="0"/>
                                  </p:stCondLst>
                                  <p:childTnLst>
                                    <p:set>
                                      <p:cBhvr>
                                        <p:cTn id="28" dur="1" fill="hold">
                                          <p:stCondLst>
                                            <p:cond delay="0"/>
                                          </p:stCondLst>
                                        </p:cTn>
                                        <p:tgtEl>
                                          <p:spTgt spid="116"/>
                                        </p:tgtEl>
                                        <p:attrNameLst>
                                          <p:attrName>style.visibility</p:attrName>
                                        </p:attrNameLst>
                                      </p:cBhvr>
                                      <p:to>
                                        <p:strVal val="visible"/>
                                      </p:to>
                                    </p:set>
                                    <p:animEffect transition="in" filter="fade">
                                      <p:cBhvr>
                                        <p:cTn id="29" dur="500"/>
                                        <p:tgtEl>
                                          <p:spTgt spid="116"/>
                                        </p:tgtEl>
                                      </p:cBhvr>
                                    </p:animEffect>
                                    <p:anim calcmode="lin" valueType="num">
                                      <p:cBhvr>
                                        <p:cTn id="30" dur="500" fill="hold"/>
                                        <p:tgtEl>
                                          <p:spTgt spid="116"/>
                                        </p:tgtEl>
                                        <p:attrNameLst>
                                          <p:attrName>ppt_x</p:attrName>
                                        </p:attrNameLst>
                                      </p:cBhvr>
                                      <p:tavLst>
                                        <p:tav tm="0">
                                          <p:val>
                                            <p:strVal val="#ppt_x"/>
                                          </p:val>
                                        </p:tav>
                                        <p:tav tm="100000">
                                          <p:val>
                                            <p:strVal val="#ppt_x"/>
                                          </p:val>
                                        </p:tav>
                                      </p:tavLst>
                                    </p:anim>
                                    <p:anim calcmode="lin" valueType="num">
                                      <p:cBhvr>
                                        <p:cTn id="31" dur="500" fill="hold"/>
                                        <p:tgtEl>
                                          <p:spTgt spid="116"/>
                                        </p:tgtEl>
                                        <p:attrNameLst>
                                          <p:attrName>ppt_y</p:attrName>
                                        </p:attrNameLst>
                                      </p:cBhvr>
                                      <p:tavLst>
                                        <p:tav tm="0">
                                          <p:val>
                                            <p:strVal val="#ppt_y+.1"/>
                                          </p:val>
                                        </p:tav>
                                        <p:tav tm="100000">
                                          <p:val>
                                            <p:strVal val="#ppt_y"/>
                                          </p:val>
                                        </p:tav>
                                      </p:tavLst>
                                    </p:anim>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136"/>
                                        </p:tgtEl>
                                        <p:attrNameLst>
                                          <p:attrName>style.visibility</p:attrName>
                                        </p:attrNameLst>
                                      </p:cBhvr>
                                      <p:to>
                                        <p:strVal val="visible"/>
                                      </p:to>
                                    </p:set>
                                    <p:anim calcmode="lin" valueType="num">
                                      <p:cBhvr>
                                        <p:cTn id="35" dur="500" fill="hold"/>
                                        <p:tgtEl>
                                          <p:spTgt spid="136"/>
                                        </p:tgtEl>
                                        <p:attrNameLst>
                                          <p:attrName>ppt_w</p:attrName>
                                        </p:attrNameLst>
                                      </p:cBhvr>
                                      <p:tavLst>
                                        <p:tav tm="0">
                                          <p:val>
                                            <p:fltVal val="0"/>
                                          </p:val>
                                        </p:tav>
                                        <p:tav tm="100000">
                                          <p:val>
                                            <p:strVal val="#ppt_w"/>
                                          </p:val>
                                        </p:tav>
                                      </p:tavLst>
                                    </p:anim>
                                    <p:anim calcmode="lin" valueType="num">
                                      <p:cBhvr>
                                        <p:cTn id="36" dur="500" fill="hold"/>
                                        <p:tgtEl>
                                          <p:spTgt spid="136"/>
                                        </p:tgtEl>
                                        <p:attrNameLst>
                                          <p:attrName>ppt_h</p:attrName>
                                        </p:attrNameLst>
                                      </p:cBhvr>
                                      <p:tavLst>
                                        <p:tav tm="0">
                                          <p:val>
                                            <p:fltVal val="0"/>
                                          </p:val>
                                        </p:tav>
                                        <p:tav tm="100000">
                                          <p:val>
                                            <p:strVal val="#ppt_h"/>
                                          </p:val>
                                        </p:tav>
                                      </p:tavLst>
                                    </p:anim>
                                    <p:animEffect transition="in" filter="fade">
                                      <p:cBhvr>
                                        <p:cTn id="37" dur="500"/>
                                        <p:tgtEl>
                                          <p:spTgt spid="136"/>
                                        </p:tgtEl>
                                      </p:cBhvr>
                                    </p:animEffect>
                                  </p:childTnLst>
                                </p:cTn>
                              </p:par>
                            </p:childTnLst>
                          </p:cTn>
                        </p:par>
                        <p:par>
                          <p:cTn id="38" fill="hold">
                            <p:stCondLst>
                              <p:cond delay="3500"/>
                            </p:stCondLst>
                            <p:childTnLst>
                              <p:par>
                                <p:cTn id="39" presetID="47" presetClass="entr" presetSubtype="0" fill="hold" nodeType="afterEffect">
                                  <p:stCondLst>
                                    <p:cond delay="0"/>
                                  </p:stCondLst>
                                  <p:childTnLst>
                                    <p:set>
                                      <p:cBhvr>
                                        <p:cTn id="40" dur="1" fill="hold">
                                          <p:stCondLst>
                                            <p:cond delay="0"/>
                                          </p:stCondLst>
                                        </p:cTn>
                                        <p:tgtEl>
                                          <p:spTgt spid="119"/>
                                        </p:tgtEl>
                                        <p:attrNameLst>
                                          <p:attrName>style.visibility</p:attrName>
                                        </p:attrNameLst>
                                      </p:cBhvr>
                                      <p:to>
                                        <p:strVal val="visible"/>
                                      </p:to>
                                    </p:set>
                                    <p:animEffect transition="in" filter="fade">
                                      <p:cBhvr>
                                        <p:cTn id="41" dur="500"/>
                                        <p:tgtEl>
                                          <p:spTgt spid="119"/>
                                        </p:tgtEl>
                                      </p:cBhvr>
                                    </p:animEffect>
                                    <p:anim calcmode="lin" valueType="num">
                                      <p:cBhvr>
                                        <p:cTn id="42" dur="500" fill="hold"/>
                                        <p:tgtEl>
                                          <p:spTgt spid="119"/>
                                        </p:tgtEl>
                                        <p:attrNameLst>
                                          <p:attrName>ppt_x</p:attrName>
                                        </p:attrNameLst>
                                      </p:cBhvr>
                                      <p:tavLst>
                                        <p:tav tm="0">
                                          <p:val>
                                            <p:strVal val="#ppt_x"/>
                                          </p:val>
                                        </p:tav>
                                        <p:tav tm="100000">
                                          <p:val>
                                            <p:strVal val="#ppt_x"/>
                                          </p:val>
                                        </p:tav>
                                      </p:tavLst>
                                    </p:anim>
                                    <p:anim calcmode="lin" valueType="num">
                                      <p:cBhvr>
                                        <p:cTn id="43" dur="500" fill="hold"/>
                                        <p:tgtEl>
                                          <p:spTgt spid="119"/>
                                        </p:tgtEl>
                                        <p:attrNameLst>
                                          <p:attrName>ppt_y</p:attrName>
                                        </p:attrNameLst>
                                      </p:cBhvr>
                                      <p:tavLst>
                                        <p:tav tm="0">
                                          <p:val>
                                            <p:strVal val="#ppt_y-.1"/>
                                          </p:val>
                                        </p:tav>
                                        <p:tav tm="100000">
                                          <p:val>
                                            <p:strVal val="#ppt_y"/>
                                          </p:val>
                                        </p:tav>
                                      </p:tavLst>
                                    </p:anim>
                                  </p:childTnLst>
                                </p:cTn>
                              </p:par>
                            </p:childTnLst>
                          </p:cTn>
                        </p:par>
                        <p:par>
                          <p:cTn id="44" fill="hold">
                            <p:stCondLst>
                              <p:cond delay="4000"/>
                            </p:stCondLst>
                            <p:childTnLst>
                              <p:par>
                                <p:cTn id="45" presetID="53" presetClass="entr" presetSubtype="16" fill="hold" nodeType="afterEffect">
                                  <p:stCondLst>
                                    <p:cond delay="0"/>
                                  </p:stCondLst>
                                  <p:childTnLst>
                                    <p:set>
                                      <p:cBhvr>
                                        <p:cTn id="46" dur="1" fill="hold">
                                          <p:stCondLst>
                                            <p:cond delay="0"/>
                                          </p:stCondLst>
                                        </p:cTn>
                                        <p:tgtEl>
                                          <p:spTgt spid="139"/>
                                        </p:tgtEl>
                                        <p:attrNameLst>
                                          <p:attrName>style.visibility</p:attrName>
                                        </p:attrNameLst>
                                      </p:cBhvr>
                                      <p:to>
                                        <p:strVal val="visible"/>
                                      </p:to>
                                    </p:set>
                                    <p:anim calcmode="lin" valueType="num">
                                      <p:cBhvr>
                                        <p:cTn id="47" dur="500" fill="hold"/>
                                        <p:tgtEl>
                                          <p:spTgt spid="139"/>
                                        </p:tgtEl>
                                        <p:attrNameLst>
                                          <p:attrName>ppt_w</p:attrName>
                                        </p:attrNameLst>
                                      </p:cBhvr>
                                      <p:tavLst>
                                        <p:tav tm="0">
                                          <p:val>
                                            <p:fltVal val="0"/>
                                          </p:val>
                                        </p:tav>
                                        <p:tav tm="100000">
                                          <p:val>
                                            <p:strVal val="#ppt_w"/>
                                          </p:val>
                                        </p:tav>
                                      </p:tavLst>
                                    </p:anim>
                                    <p:anim calcmode="lin" valueType="num">
                                      <p:cBhvr>
                                        <p:cTn id="48" dur="500" fill="hold"/>
                                        <p:tgtEl>
                                          <p:spTgt spid="139"/>
                                        </p:tgtEl>
                                        <p:attrNameLst>
                                          <p:attrName>ppt_h</p:attrName>
                                        </p:attrNameLst>
                                      </p:cBhvr>
                                      <p:tavLst>
                                        <p:tav tm="0">
                                          <p:val>
                                            <p:fltVal val="0"/>
                                          </p:val>
                                        </p:tav>
                                        <p:tav tm="100000">
                                          <p:val>
                                            <p:strVal val="#ppt_h"/>
                                          </p:val>
                                        </p:tav>
                                      </p:tavLst>
                                    </p:anim>
                                    <p:animEffect transition="in" filter="fade">
                                      <p:cBhvr>
                                        <p:cTn id="49" dur="500"/>
                                        <p:tgtEl>
                                          <p:spTgt spid="139"/>
                                        </p:tgtEl>
                                      </p:cBhvr>
                                    </p:animEffect>
                                  </p:childTnLst>
                                </p:cTn>
                              </p:par>
                            </p:childTnLst>
                          </p:cTn>
                        </p:par>
                        <p:par>
                          <p:cTn id="50" fill="hold">
                            <p:stCondLst>
                              <p:cond delay="4500"/>
                            </p:stCondLst>
                            <p:childTnLst>
                              <p:par>
                                <p:cTn id="51" presetID="42" presetClass="entr" presetSubtype="0" fill="hold" nodeType="afterEffect">
                                  <p:stCondLst>
                                    <p:cond delay="0"/>
                                  </p:stCondLst>
                                  <p:childTnLst>
                                    <p:set>
                                      <p:cBhvr>
                                        <p:cTn id="52" dur="1" fill="hold">
                                          <p:stCondLst>
                                            <p:cond delay="0"/>
                                          </p:stCondLst>
                                        </p:cTn>
                                        <p:tgtEl>
                                          <p:spTgt spid="125"/>
                                        </p:tgtEl>
                                        <p:attrNameLst>
                                          <p:attrName>style.visibility</p:attrName>
                                        </p:attrNameLst>
                                      </p:cBhvr>
                                      <p:to>
                                        <p:strVal val="visible"/>
                                      </p:to>
                                    </p:set>
                                    <p:animEffect transition="in" filter="fade">
                                      <p:cBhvr>
                                        <p:cTn id="53" dur="500"/>
                                        <p:tgtEl>
                                          <p:spTgt spid="125"/>
                                        </p:tgtEl>
                                      </p:cBhvr>
                                    </p:animEffect>
                                    <p:anim calcmode="lin" valueType="num">
                                      <p:cBhvr>
                                        <p:cTn id="54" dur="500" fill="hold"/>
                                        <p:tgtEl>
                                          <p:spTgt spid="125"/>
                                        </p:tgtEl>
                                        <p:attrNameLst>
                                          <p:attrName>ppt_x</p:attrName>
                                        </p:attrNameLst>
                                      </p:cBhvr>
                                      <p:tavLst>
                                        <p:tav tm="0">
                                          <p:val>
                                            <p:strVal val="#ppt_x"/>
                                          </p:val>
                                        </p:tav>
                                        <p:tav tm="100000">
                                          <p:val>
                                            <p:strVal val="#ppt_x"/>
                                          </p:val>
                                        </p:tav>
                                      </p:tavLst>
                                    </p:anim>
                                    <p:anim calcmode="lin" valueType="num">
                                      <p:cBhvr>
                                        <p:cTn id="55" dur="500" fill="hold"/>
                                        <p:tgtEl>
                                          <p:spTgt spid="125"/>
                                        </p:tgtEl>
                                        <p:attrNameLst>
                                          <p:attrName>ppt_y</p:attrName>
                                        </p:attrNameLst>
                                      </p:cBhvr>
                                      <p:tavLst>
                                        <p:tav tm="0">
                                          <p:val>
                                            <p:strVal val="#ppt_y+.1"/>
                                          </p:val>
                                        </p:tav>
                                        <p:tav tm="100000">
                                          <p:val>
                                            <p:strVal val="#ppt_y"/>
                                          </p:val>
                                        </p:tav>
                                      </p:tavLst>
                                    </p:anim>
                                  </p:childTnLst>
                                </p:cTn>
                              </p:par>
                            </p:childTnLst>
                          </p:cTn>
                        </p:par>
                        <p:par>
                          <p:cTn id="56" fill="hold">
                            <p:stCondLst>
                              <p:cond delay="5000"/>
                            </p:stCondLst>
                            <p:childTnLst>
                              <p:par>
                                <p:cTn id="57" presetID="53" presetClass="entr" presetSubtype="16" fill="hold" nodeType="afterEffect">
                                  <p:stCondLst>
                                    <p:cond delay="0"/>
                                  </p:stCondLst>
                                  <p:childTnLst>
                                    <p:set>
                                      <p:cBhvr>
                                        <p:cTn id="58" dur="1" fill="hold">
                                          <p:stCondLst>
                                            <p:cond delay="0"/>
                                          </p:stCondLst>
                                        </p:cTn>
                                        <p:tgtEl>
                                          <p:spTgt spid="142"/>
                                        </p:tgtEl>
                                        <p:attrNameLst>
                                          <p:attrName>style.visibility</p:attrName>
                                        </p:attrNameLst>
                                      </p:cBhvr>
                                      <p:to>
                                        <p:strVal val="visible"/>
                                      </p:to>
                                    </p:set>
                                    <p:anim calcmode="lin" valueType="num">
                                      <p:cBhvr>
                                        <p:cTn id="59" dur="500" fill="hold"/>
                                        <p:tgtEl>
                                          <p:spTgt spid="142"/>
                                        </p:tgtEl>
                                        <p:attrNameLst>
                                          <p:attrName>ppt_w</p:attrName>
                                        </p:attrNameLst>
                                      </p:cBhvr>
                                      <p:tavLst>
                                        <p:tav tm="0">
                                          <p:val>
                                            <p:fltVal val="0"/>
                                          </p:val>
                                        </p:tav>
                                        <p:tav tm="100000">
                                          <p:val>
                                            <p:strVal val="#ppt_w"/>
                                          </p:val>
                                        </p:tav>
                                      </p:tavLst>
                                    </p:anim>
                                    <p:anim calcmode="lin" valueType="num">
                                      <p:cBhvr>
                                        <p:cTn id="60" dur="500" fill="hold"/>
                                        <p:tgtEl>
                                          <p:spTgt spid="142"/>
                                        </p:tgtEl>
                                        <p:attrNameLst>
                                          <p:attrName>ppt_h</p:attrName>
                                        </p:attrNameLst>
                                      </p:cBhvr>
                                      <p:tavLst>
                                        <p:tav tm="0">
                                          <p:val>
                                            <p:fltVal val="0"/>
                                          </p:val>
                                        </p:tav>
                                        <p:tav tm="100000">
                                          <p:val>
                                            <p:strVal val="#ppt_h"/>
                                          </p:val>
                                        </p:tav>
                                      </p:tavLst>
                                    </p:anim>
                                    <p:animEffect transition="in" filter="fade">
                                      <p:cBhvr>
                                        <p:cTn id="61" dur="500"/>
                                        <p:tgtEl>
                                          <p:spTgt spid="142"/>
                                        </p:tgtEl>
                                      </p:cBhvr>
                                    </p:animEffect>
                                  </p:childTnLst>
                                </p:cTn>
                              </p:par>
                            </p:childTnLst>
                          </p:cTn>
                        </p:par>
                        <p:par>
                          <p:cTn id="62" fill="hold">
                            <p:stCondLst>
                              <p:cond delay="5500"/>
                            </p:stCondLst>
                            <p:childTnLst>
                              <p:par>
                                <p:cTn id="63" presetID="47" presetClass="entr" presetSubtype="0" fill="hold" nodeType="afterEffect">
                                  <p:stCondLst>
                                    <p:cond delay="0"/>
                                  </p:stCondLst>
                                  <p:childTnLst>
                                    <p:set>
                                      <p:cBhvr>
                                        <p:cTn id="64" dur="1" fill="hold">
                                          <p:stCondLst>
                                            <p:cond delay="0"/>
                                          </p:stCondLst>
                                        </p:cTn>
                                        <p:tgtEl>
                                          <p:spTgt spid="122"/>
                                        </p:tgtEl>
                                        <p:attrNameLst>
                                          <p:attrName>style.visibility</p:attrName>
                                        </p:attrNameLst>
                                      </p:cBhvr>
                                      <p:to>
                                        <p:strVal val="visible"/>
                                      </p:to>
                                    </p:set>
                                    <p:animEffect transition="in" filter="fade">
                                      <p:cBhvr>
                                        <p:cTn id="65" dur="500"/>
                                        <p:tgtEl>
                                          <p:spTgt spid="122"/>
                                        </p:tgtEl>
                                      </p:cBhvr>
                                    </p:animEffect>
                                    <p:anim calcmode="lin" valueType="num">
                                      <p:cBhvr>
                                        <p:cTn id="66" dur="500" fill="hold"/>
                                        <p:tgtEl>
                                          <p:spTgt spid="122"/>
                                        </p:tgtEl>
                                        <p:attrNameLst>
                                          <p:attrName>ppt_x</p:attrName>
                                        </p:attrNameLst>
                                      </p:cBhvr>
                                      <p:tavLst>
                                        <p:tav tm="0">
                                          <p:val>
                                            <p:strVal val="#ppt_x"/>
                                          </p:val>
                                        </p:tav>
                                        <p:tav tm="100000">
                                          <p:val>
                                            <p:strVal val="#ppt_x"/>
                                          </p:val>
                                        </p:tav>
                                      </p:tavLst>
                                    </p:anim>
                                    <p:anim calcmode="lin" valueType="num">
                                      <p:cBhvr>
                                        <p:cTn id="67" dur="500" fill="hold"/>
                                        <p:tgtEl>
                                          <p:spTgt spid="122"/>
                                        </p:tgtEl>
                                        <p:attrNameLst>
                                          <p:attrName>ppt_y</p:attrName>
                                        </p:attrNameLst>
                                      </p:cBhvr>
                                      <p:tavLst>
                                        <p:tav tm="0">
                                          <p:val>
                                            <p:strVal val="#ppt_y-.1"/>
                                          </p:val>
                                        </p:tav>
                                        <p:tav tm="100000">
                                          <p:val>
                                            <p:strVal val="#ppt_y"/>
                                          </p:val>
                                        </p:tav>
                                      </p:tavLst>
                                    </p:anim>
                                  </p:childTnLst>
                                </p:cTn>
                              </p:par>
                            </p:childTnLst>
                          </p:cTn>
                        </p:par>
                        <p:par>
                          <p:cTn id="68" fill="hold">
                            <p:stCondLst>
                              <p:cond delay="6000"/>
                            </p:stCondLst>
                            <p:childTnLst>
                              <p:par>
                                <p:cTn id="69" presetID="53" presetClass="entr" presetSubtype="16" fill="hold" nodeType="afterEffect">
                                  <p:stCondLst>
                                    <p:cond delay="0"/>
                                  </p:stCondLst>
                                  <p:childTnLst>
                                    <p:set>
                                      <p:cBhvr>
                                        <p:cTn id="70" dur="1" fill="hold">
                                          <p:stCondLst>
                                            <p:cond delay="0"/>
                                          </p:stCondLst>
                                        </p:cTn>
                                        <p:tgtEl>
                                          <p:spTgt spid="147"/>
                                        </p:tgtEl>
                                        <p:attrNameLst>
                                          <p:attrName>style.visibility</p:attrName>
                                        </p:attrNameLst>
                                      </p:cBhvr>
                                      <p:to>
                                        <p:strVal val="visible"/>
                                      </p:to>
                                    </p:set>
                                    <p:anim calcmode="lin" valueType="num">
                                      <p:cBhvr>
                                        <p:cTn id="71" dur="500" fill="hold"/>
                                        <p:tgtEl>
                                          <p:spTgt spid="147"/>
                                        </p:tgtEl>
                                        <p:attrNameLst>
                                          <p:attrName>ppt_w</p:attrName>
                                        </p:attrNameLst>
                                      </p:cBhvr>
                                      <p:tavLst>
                                        <p:tav tm="0">
                                          <p:val>
                                            <p:fltVal val="0"/>
                                          </p:val>
                                        </p:tav>
                                        <p:tav tm="100000">
                                          <p:val>
                                            <p:strVal val="#ppt_w"/>
                                          </p:val>
                                        </p:tav>
                                      </p:tavLst>
                                    </p:anim>
                                    <p:anim calcmode="lin" valueType="num">
                                      <p:cBhvr>
                                        <p:cTn id="72" dur="500" fill="hold"/>
                                        <p:tgtEl>
                                          <p:spTgt spid="147"/>
                                        </p:tgtEl>
                                        <p:attrNameLst>
                                          <p:attrName>ppt_h</p:attrName>
                                        </p:attrNameLst>
                                      </p:cBhvr>
                                      <p:tavLst>
                                        <p:tav tm="0">
                                          <p:val>
                                            <p:fltVal val="0"/>
                                          </p:val>
                                        </p:tav>
                                        <p:tav tm="100000">
                                          <p:val>
                                            <p:strVal val="#ppt_h"/>
                                          </p:val>
                                        </p:tav>
                                      </p:tavLst>
                                    </p:anim>
                                    <p:animEffect transition="in" filter="fade">
                                      <p:cBhvr>
                                        <p:cTn id="73" dur="500"/>
                                        <p:tgtEl>
                                          <p:spTgt spid="147"/>
                                        </p:tgtEl>
                                      </p:cBhvr>
                                    </p:animEffect>
                                  </p:childTnLst>
                                </p:cTn>
                              </p:par>
                            </p:childTnLst>
                          </p:cTn>
                        </p:par>
                        <p:par>
                          <p:cTn id="74" fill="hold">
                            <p:stCondLst>
                              <p:cond delay="6500"/>
                            </p:stCondLst>
                            <p:childTnLst>
                              <p:par>
                                <p:cTn id="75" presetID="42" presetClass="entr" presetSubtype="0" fill="hold" nodeType="afterEffect">
                                  <p:stCondLst>
                                    <p:cond delay="0"/>
                                  </p:stCondLst>
                                  <p:childTnLst>
                                    <p:set>
                                      <p:cBhvr>
                                        <p:cTn id="76" dur="1" fill="hold">
                                          <p:stCondLst>
                                            <p:cond delay="0"/>
                                          </p:stCondLst>
                                        </p:cTn>
                                        <p:tgtEl>
                                          <p:spTgt spid="110"/>
                                        </p:tgtEl>
                                        <p:attrNameLst>
                                          <p:attrName>style.visibility</p:attrName>
                                        </p:attrNameLst>
                                      </p:cBhvr>
                                      <p:to>
                                        <p:strVal val="visible"/>
                                      </p:to>
                                    </p:set>
                                    <p:animEffect transition="in" filter="fade">
                                      <p:cBhvr>
                                        <p:cTn id="77" dur="500"/>
                                        <p:tgtEl>
                                          <p:spTgt spid="110"/>
                                        </p:tgtEl>
                                      </p:cBhvr>
                                    </p:animEffect>
                                    <p:anim calcmode="lin" valueType="num">
                                      <p:cBhvr>
                                        <p:cTn id="78" dur="500" fill="hold"/>
                                        <p:tgtEl>
                                          <p:spTgt spid="110"/>
                                        </p:tgtEl>
                                        <p:attrNameLst>
                                          <p:attrName>ppt_x</p:attrName>
                                        </p:attrNameLst>
                                      </p:cBhvr>
                                      <p:tavLst>
                                        <p:tav tm="0">
                                          <p:val>
                                            <p:strVal val="#ppt_x"/>
                                          </p:val>
                                        </p:tav>
                                        <p:tav tm="100000">
                                          <p:val>
                                            <p:strVal val="#ppt_x"/>
                                          </p:val>
                                        </p:tav>
                                      </p:tavLst>
                                    </p:anim>
                                    <p:anim calcmode="lin" valueType="num">
                                      <p:cBhvr>
                                        <p:cTn id="79" dur="500" fill="hold"/>
                                        <p:tgtEl>
                                          <p:spTgt spid="1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项目背景研究</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109" name="原创设计师QQ598969553      _4"/>
          <p:cNvSpPr/>
          <p:nvPr/>
        </p:nvSpPr>
        <p:spPr>
          <a:xfrm>
            <a:off x="899885" y="1917752"/>
            <a:ext cx="2438400" cy="2133600"/>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gency FB" panose="020B0503020202020204" pitchFamily="34" charset="0"/>
            </a:endParaRPr>
          </a:p>
        </p:txBody>
      </p:sp>
      <p:grpSp>
        <p:nvGrpSpPr>
          <p:cNvPr id="110" name="原创设计师QQ598969553      _5"/>
          <p:cNvGrpSpPr/>
          <p:nvPr/>
        </p:nvGrpSpPr>
        <p:grpSpPr>
          <a:xfrm>
            <a:off x="1001485" y="2086330"/>
            <a:ext cx="2269067" cy="1551820"/>
            <a:chOff x="1041400" y="1634197"/>
            <a:chExt cx="1701800" cy="1163865"/>
          </a:xfrm>
        </p:grpSpPr>
        <p:grpSp>
          <p:nvGrpSpPr>
            <p:cNvPr id="111" name="Group 27"/>
            <p:cNvGrpSpPr/>
            <p:nvPr/>
          </p:nvGrpSpPr>
          <p:grpSpPr>
            <a:xfrm>
              <a:off x="1041400" y="2086764"/>
              <a:ext cx="1701800" cy="711298"/>
              <a:chOff x="834887" y="1961327"/>
              <a:chExt cx="1908313" cy="711298"/>
            </a:xfrm>
          </p:grpSpPr>
          <p:sp>
            <p:nvSpPr>
              <p:cNvPr id="113" name="TextBox 28"/>
              <p:cNvSpPr txBox="1"/>
              <p:nvPr/>
            </p:nvSpPr>
            <p:spPr>
              <a:xfrm>
                <a:off x="834887" y="2326376"/>
                <a:ext cx="1908313" cy="346249"/>
              </a:xfrm>
              <a:prstGeom prst="rect">
                <a:avLst/>
              </a:prstGeom>
              <a:noFill/>
            </p:spPr>
            <p:txBody>
              <a:bodyPr wrap="square">
                <a:spAutoFit/>
              </a:bodyPr>
              <a:lstStyle/>
              <a:p>
                <a:pPr algn="ctr">
                  <a:defRPr/>
                </a:pPr>
                <a:r>
                  <a:rPr lang="en-US" sz="1200" dirty="0" err="1">
                    <a:solidFill>
                      <a:prstClr val="white"/>
                    </a:solidFill>
                    <a:latin typeface="Agency FB" panose="020B0503020202020204" pitchFamily="34" charset="0"/>
                  </a:rPr>
                  <a:t>Lorem</a:t>
                </a:r>
                <a:r>
                  <a:rPr lang="en-US" sz="1200" dirty="0">
                    <a:solidFill>
                      <a:prstClr val="white"/>
                    </a:solidFill>
                    <a:latin typeface="Agency FB" panose="020B0503020202020204" pitchFamily="34" charset="0"/>
                  </a:rPr>
                  <a:t>
                  </a:t>
                </a:r>
                <a:r>
                  <a:rPr lang="en-US" sz="1200" dirty="0" err="1">
                    <a:solidFill>
                      <a:prstClr val="white"/>
                    </a:solidFill>
                    <a:latin typeface="Agency FB" panose="020B0503020202020204" pitchFamily="34" charset="0"/>
                  </a:rPr>
                  <a:t>Ipsum</a:t>
                </a:r>
                <a:r>
                  <a:rPr lang="en-US" sz="1200" dirty="0">
                    <a:solidFill>
                      <a:prstClr val="white"/>
                    </a:solidFill>
                    <a:latin typeface="Agency FB" panose="020B0503020202020204" pitchFamily="34" charset="0"/>
                  </a:rPr>
                  <a:t> is not simply random text. It has roots in a piece of classical Latin</a:t>
                </a:r>
                <a:endParaRPr lang="en-US" sz="1200" b="1" dirty="0">
                  <a:solidFill>
                    <a:prstClr val="white"/>
                  </a:solidFill>
                  <a:latin typeface="Agency FB" panose="020B0503020202020204" pitchFamily="34" charset="0"/>
                </a:endParaRPr>
              </a:p>
            </p:txBody>
          </p:sp>
          <p:sp>
            <p:nvSpPr>
              <p:cNvPr id="114" name="TextBox 29"/>
              <p:cNvSpPr txBox="1"/>
              <p:nvPr/>
            </p:nvSpPr>
            <p:spPr>
              <a:xfrm>
                <a:off x="834887" y="1961327"/>
                <a:ext cx="1908313" cy="392511"/>
              </a:xfrm>
              <a:prstGeom prst="rect">
                <a:avLst/>
              </a:prstGeom>
              <a:noFill/>
            </p:spPr>
            <p:txBody>
              <a:bodyPr wrap="square" rtlCol="0" anchor="ctr">
                <a:spAutoFit/>
              </a:bodyPr>
              <a:lstStyle/>
              <a:p>
                <a:pPr algn="ctr">
                  <a:lnSpc>
                    <a:spcPct val="150000"/>
                  </a:lnSpc>
                </a:pPr>
                <a:r>
                  <a:rPr lang="en-US" sz="1865" dirty="0">
                    <a:solidFill>
                      <a:prstClr val="white"/>
                    </a:solidFill>
                    <a:latin typeface="Agency FB" panose="020B0503020202020204" pitchFamily="34" charset="0"/>
                  </a:rPr>
                  <a:t>Print campaigns</a:t>
                </a:r>
                <a:endParaRPr lang="en-US" sz="1865" dirty="0">
                  <a:solidFill>
                    <a:prstClr val="white"/>
                  </a:solidFill>
                  <a:latin typeface="Agency FB" panose="020B0503020202020204" pitchFamily="34" charset="0"/>
                </a:endParaRPr>
              </a:p>
            </p:txBody>
          </p:sp>
        </p:grpSp>
        <p:pic>
          <p:nvPicPr>
            <p:cNvPr id="112" name="Picture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717584" y="1634197"/>
              <a:ext cx="374832" cy="457200"/>
            </a:xfrm>
            <a:prstGeom prst="rect">
              <a:avLst/>
            </a:prstGeom>
          </p:spPr>
        </p:pic>
      </p:grpSp>
      <p:sp>
        <p:nvSpPr>
          <p:cNvPr id="115" name="原创设计师QQ598969553      _6"/>
          <p:cNvSpPr/>
          <p:nvPr/>
        </p:nvSpPr>
        <p:spPr>
          <a:xfrm>
            <a:off x="3541485" y="1915876"/>
            <a:ext cx="2438400" cy="2133600"/>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gency FB" panose="020B0503020202020204" pitchFamily="34" charset="0"/>
            </a:endParaRPr>
          </a:p>
        </p:txBody>
      </p:sp>
      <p:grpSp>
        <p:nvGrpSpPr>
          <p:cNvPr id="116" name="原创设计师QQ598969553      _7"/>
          <p:cNvGrpSpPr/>
          <p:nvPr/>
        </p:nvGrpSpPr>
        <p:grpSpPr>
          <a:xfrm>
            <a:off x="3609219" y="2153308"/>
            <a:ext cx="2269067" cy="1479400"/>
            <a:chOff x="2794000" y="1684431"/>
            <a:chExt cx="1701800" cy="1109550"/>
          </a:xfrm>
        </p:grpSpPr>
        <p:grpSp>
          <p:nvGrpSpPr>
            <p:cNvPr id="117" name="Group 34"/>
            <p:cNvGrpSpPr/>
            <p:nvPr/>
          </p:nvGrpSpPr>
          <p:grpSpPr>
            <a:xfrm>
              <a:off x="2794000" y="2082683"/>
              <a:ext cx="1701800" cy="711298"/>
              <a:chOff x="834887" y="1961327"/>
              <a:chExt cx="1908313" cy="711298"/>
            </a:xfrm>
          </p:grpSpPr>
          <p:sp>
            <p:nvSpPr>
              <p:cNvPr id="119" name="TextBox 37"/>
              <p:cNvSpPr txBox="1"/>
              <p:nvPr/>
            </p:nvSpPr>
            <p:spPr>
              <a:xfrm>
                <a:off x="834887" y="2326376"/>
                <a:ext cx="1908313" cy="346249"/>
              </a:xfrm>
              <a:prstGeom prst="rect">
                <a:avLst/>
              </a:prstGeom>
              <a:noFill/>
            </p:spPr>
            <p:txBody>
              <a:bodyPr wrap="square">
                <a:spAutoFit/>
              </a:bodyPr>
              <a:lstStyle/>
              <a:p>
                <a:pPr algn="ctr">
                  <a:defRPr/>
                </a:pPr>
                <a:r>
                  <a:rPr lang="en-US" sz="1200" dirty="0" err="1">
                    <a:solidFill>
                      <a:prstClr val="white"/>
                    </a:solidFill>
                    <a:latin typeface="Agency FB" panose="020B0503020202020204" pitchFamily="34" charset="0"/>
                  </a:rPr>
                  <a:t>Lorem</a:t>
                </a:r>
                <a:r>
                  <a:rPr lang="en-US" sz="1200" dirty="0">
                    <a:solidFill>
                      <a:prstClr val="white"/>
                    </a:solidFill>
                    <a:latin typeface="Agency FB" panose="020B0503020202020204" pitchFamily="34" charset="0"/>
                  </a:rPr>
                  <a:t>
                  </a:t>
                </a:r>
                <a:r>
                  <a:rPr lang="en-US" sz="1200" dirty="0" err="1">
                    <a:solidFill>
                      <a:prstClr val="white"/>
                    </a:solidFill>
                    <a:latin typeface="Agency FB" panose="020B0503020202020204" pitchFamily="34" charset="0"/>
                  </a:rPr>
                  <a:t>Ipsum</a:t>
                </a:r>
                <a:r>
                  <a:rPr lang="en-US" sz="1200" dirty="0">
                    <a:solidFill>
                      <a:prstClr val="white"/>
                    </a:solidFill>
                    <a:latin typeface="Agency FB" panose="020B0503020202020204" pitchFamily="34" charset="0"/>
                  </a:rPr>
                  <a:t> is not simply random text. It has roots in a piece of classical Latin</a:t>
                </a:r>
                <a:endParaRPr lang="en-US" sz="1200" b="1" dirty="0">
                  <a:solidFill>
                    <a:prstClr val="white"/>
                  </a:solidFill>
                  <a:latin typeface="Agency FB" panose="020B0503020202020204" pitchFamily="34" charset="0"/>
                </a:endParaRPr>
              </a:p>
            </p:txBody>
          </p:sp>
          <p:sp>
            <p:nvSpPr>
              <p:cNvPr id="120" name="TextBox 38"/>
              <p:cNvSpPr txBox="1"/>
              <p:nvPr/>
            </p:nvSpPr>
            <p:spPr>
              <a:xfrm>
                <a:off x="834887" y="1961327"/>
                <a:ext cx="1908313" cy="392511"/>
              </a:xfrm>
              <a:prstGeom prst="rect">
                <a:avLst/>
              </a:prstGeom>
              <a:noFill/>
            </p:spPr>
            <p:txBody>
              <a:bodyPr wrap="square" rtlCol="0" anchor="ctr">
                <a:spAutoFit/>
              </a:bodyPr>
              <a:lstStyle/>
              <a:p>
                <a:pPr algn="ctr">
                  <a:lnSpc>
                    <a:spcPct val="150000"/>
                  </a:lnSpc>
                </a:pPr>
                <a:r>
                  <a:rPr lang="en-US" sz="1865" dirty="0">
                    <a:solidFill>
                      <a:prstClr val="white"/>
                    </a:solidFill>
                    <a:latin typeface="Agency FB" panose="020B0503020202020204" pitchFamily="34" charset="0"/>
                  </a:rPr>
                  <a:t>Social marketing</a:t>
                </a:r>
                <a:endParaRPr lang="en-US" sz="1865" dirty="0">
                  <a:solidFill>
                    <a:prstClr val="white"/>
                  </a:solidFill>
                  <a:latin typeface="Agency FB" panose="020B0503020202020204" pitchFamily="34" charset="0"/>
                </a:endParaRPr>
              </a:p>
            </p:txBody>
          </p:sp>
        </p:grpSp>
        <p:pic>
          <p:nvPicPr>
            <p:cNvPr id="118" name="Picture 5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30196" y="1684431"/>
              <a:ext cx="254808" cy="356732"/>
            </a:xfrm>
            <a:prstGeom prst="rect">
              <a:avLst/>
            </a:prstGeom>
          </p:spPr>
        </p:pic>
      </p:grpSp>
      <p:sp>
        <p:nvSpPr>
          <p:cNvPr id="121" name="原创设计师QQ598969553      _8"/>
          <p:cNvSpPr/>
          <p:nvPr/>
        </p:nvSpPr>
        <p:spPr>
          <a:xfrm>
            <a:off x="6183085" y="1915876"/>
            <a:ext cx="2438400" cy="2133600"/>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gency FB" panose="020B0503020202020204" pitchFamily="34" charset="0"/>
            </a:endParaRPr>
          </a:p>
        </p:txBody>
      </p:sp>
      <p:grpSp>
        <p:nvGrpSpPr>
          <p:cNvPr id="122" name="原创设计师QQ598969553      _9"/>
          <p:cNvGrpSpPr/>
          <p:nvPr/>
        </p:nvGrpSpPr>
        <p:grpSpPr>
          <a:xfrm>
            <a:off x="6265333" y="2207608"/>
            <a:ext cx="2269067" cy="1406220"/>
            <a:chOff x="4572000" y="1725155"/>
            <a:chExt cx="1701800" cy="1054665"/>
          </a:xfrm>
        </p:grpSpPr>
        <p:grpSp>
          <p:nvGrpSpPr>
            <p:cNvPr id="123" name="Group 40"/>
            <p:cNvGrpSpPr/>
            <p:nvPr/>
          </p:nvGrpSpPr>
          <p:grpSpPr>
            <a:xfrm>
              <a:off x="4572000" y="2068522"/>
              <a:ext cx="1701800" cy="711298"/>
              <a:chOff x="834887" y="1961327"/>
              <a:chExt cx="1908313" cy="711298"/>
            </a:xfrm>
          </p:grpSpPr>
          <p:sp>
            <p:nvSpPr>
              <p:cNvPr id="125" name="TextBox 43"/>
              <p:cNvSpPr txBox="1"/>
              <p:nvPr/>
            </p:nvSpPr>
            <p:spPr>
              <a:xfrm>
                <a:off x="834887" y="2326376"/>
                <a:ext cx="1908313" cy="346249"/>
              </a:xfrm>
              <a:prstGeom prst="rect">
                <a:avLst/>
              </a:prstGeom>
              <a:noFill/>
            </p:spPr>
            <p:txBody>
              <a:bodyPr wrap="square">
                <a:spAutoFit/>
              </a:bodyPr>
              <a:lstStyle/>
              <a:p>
                <a:pPr algn="ctr">
                  <a:defRPr/>
                </a:pPr>
                <a:r>
                  <a:rPr lang="en-US" sz="1200" dirty="0" err="1">
                    <a:solidFill>
                      <a:prstClr val="white"/>
                    </a:solidFill>
                    <a:latin typeface="Agency FB" panose="020B0503020202020204" pitchFamily="34" charset="0"/>
                  </a:rPr>
                  <a:t>Lorem</a:t>
                </a:r>
                <a:r>
                  <a:rPr lang="en-US" sz="1200" dirty="0">
                    <a:solidFill>
                      <a:prstClr val="white"/>
                    </a:solidFill>
                    <a:latin typeface="Agency FB" panose="020B0503020202020204" pitchFamily="34" charset="0"/>
                  </a:rPr>
                  <a:t>
                  </a:t>
                </a:r>
                <a:r>
                  <a:rPr lang="en-US" sz="1200" dirty="0" err="1">
                    <a:solidFill>
                      <a:prstClr val="white"/>
                    </a:solidFill>
                    <a:latin typeface="Agency FB" panose="020B0503020202020204" pitchFamily="34" charset="0"/>
                  </a:rPr>
                  <a:t>Ipsum</a:t>
                </a:r>
                <a:r>
                  <a:rPr lang="en-US" sz="1200" dirty="0">
                    <a:solidFill>
                      <a:prstClr val="white"/>
                    </a:solidFill>
                    <a:latin typeface="Agency FB" panose="020B0503020202020204" pitchFamily="34" charset="0"/>
                  </a:rPr>
                  <a:t> is not simply random text. It has roots in a piece of classical Latin</a:t>
                </a:r>
                <a:endParaRPr lang="en-US" sz="1200" b="1" dirty="0">
                  <a:solidFill>
                    <a:prstClr val="white"/>
                  </a:solidFill>
                  <a:latin typeface="Agency FB" panose="020B0503020202020204" pitchFamily="34" charset="0"/>
                </a:endParaRPr>
              </a:p>
            </p:txBody>
          </p:sp>
          <p:sp>
            <p:nvSpPr>
              <p:cNvPr id="126" name="TextBox 44"/>
              <p:cNvSpPr txBox="1"/>
              <p:nvPr/>
            </p:nvSpPr>
            <p:spPr>
              <a:xfrm>
                <a:off x="834887" y="1961327"/>
                <a:ext cx="1908313" cy="392511"/>
              </a:xfrm>
              <a:prstGeom prst="rect">
                <a:avLst/>
              </a:prstGeom>
              <a:noFill/>
            </p:spPr>
            <p:txBody>
              <a:bodyPr wrap="square" rtlCol="0" anchor="ctr">
                <a:spAutoFit/>
              </a:bodyPr>
              <a:lstStyle/>
              <a:p>
                <a:pPr algn="ctr">
                  <a:lnSpc>
                    <a:spcPct val="150000"/>
                  </a:lnSpc>
                </a:pPr>
                <a:r>
                  <a:rPr lang="en-US" sz="1865" dirty="0">
                    <a:solidFill>
                      <a:prstClr val="white"/>
                    </a:solidFill>
                    <a:latin typeface="Agency FB" panose="020B0503020202020204" pitchFamily="34" charset="0"/>
                  </a:rPr>
                  <a:t>E-commerce</a:t>
                </a:r>
                <a:endParaRPr lang="en-US" sz="1865" dirty="0">
                  <a:solidFill>
                    <a:prstClr val="white"/>
                  </a:solidFill>
                  <a:latin typeface="Agency FB" panose="020B0503020202020204" pitchFamily="34" charset="0"/>
                </a:endParaRPr>
              </a:p>
            </p:txBody>
          </p:sp>
        </p:grpSp>
        <p:pic>
          <p:nvPicPr>
            <p:cNvPr id="124" name="Picture 5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02983" y="1725155"/>
              <a:ext cx="465234" cy="316008"/>
            </a:xfrm>
            <a:prstGeom prst="rect">
              <a:avLst/>
            </a:prstGeom>
          </p:spPr>
        </p:pic>
      </p:grpSp>
      <p:sp>
        <p:nvSpPr>
          <p:cNvPr id="127" name="原创设计师QQ598969553      _10"/>
          <p:cNvSpPr/>
          <p:nvPr/>
        </p:nvSpPr>
        <p:spPr>
          <a:xfrm>
            <a:off x="8824685" y="1914000"/>
            <a:ext cx="2438400" cy="2133600"/>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gency FB" panose="020B0503020202020204" pitchFamily="34" charset="0"/>
            </a:endParaRPr>
          </a:p>
        </p:txBody>
      </p:sp>
      <p:grpSp>
        <p:nvGrpSpPr>
          <p:cNvPr id="128" name="原创设计师QQ598969553      _11"/>
          <p:cNvGrpSpPr/>
          <p:nvPr/>
        </p:nvGrpSpPr>
        <p:grpSpPr>
          <a:xfrm>
            <a:off x="8906933" y="2207608"/>
            <a:ext cx="2269067" cy="1414942"/>
            <a:chOff x="6451600" y="1725155"/>
            <a:chExt cx="1701800" cy="1061206"/>
          </a:xfrm>
        </p:grpSpPr>
        <p:grpSp>
          <p:nvGrpSpPr>
            <p:cNvPr id="129" name="Group 46"/>
            <p:cNvGrpSpPr/>
            <p:nvPr/>
          </p:nvGrpSpPr>
          <p:grpSpPr>
            <a:xfrm>
              <a:off x="6451600" y="2075064"/>
              <a:ext cx="1701800" cy="711297"/>
              <a:chOff x="834887" y="1961328"/>
              <a:chExt cx="1908313" cy="711297"/>
            </a:xfrm>
          </p:grpSpPr>
          <p:sp>
            <p:nvSpPr>
              <p:cNvPr id="131" name="TextBox 49"/>
              <p:cNvSpPr txBox="1"/>
              <p:nvPr/>
            </p:nvSpPr>
            <p:spPr>
              <a:xfrm>
                <a:off x="834887" y="2326376"/>
                <a:ext cx="1908313" cy="346249"/>
              </a:xfrm>
              <a:prstGeom prst="rect">
                <a:avLst/>
              </a:prstGeom>
              <a:noFill/>
            </p:spPr>
            <p:txBody>
              <a:bodyPr wrap="square">
                <a:spAutoFit/>
              </a:bodyPr>
              <a:lstStyle/>
              <a:p>
                <a:pPr algn="ctr">
                  <a:defRPr/>
                </a:pPr>
                <a:r>
                  <a:rPr lang="en-US" sz="1200" dirty="0" err="1">
                    <a:solidFill>
                      <a:prstClr val="white"/>
                    </a:solidFill>
                    <a:latin typeface="Agency FB" panose="020B0503020202020204" pitchFamily="34" charset="0"/>
                  </a:rPr>
                  <a:t>Lorem</a:t>
                </a:r>
                <a:r>
                  <a:rPr lang="en-US" sz="1200" dirty="0">
                    <a:solidFill>
                      <a:prstClr val="white"/>
                    </a:solidFill>
                    <a:latin typeface="Agency FB" panose="020B0503020202020204" pitchFamily="34" charset="0"/>
                  </a:rPr>
                  <a:t>
                  </a:t>
                </a:r>
                <a:r>
                  <a:rPr lang="en-US" sz="1200" dirty="0" err="1">
                    <a:solidFill>
                      <a:prstClr val="white"/>
                    </a:solidFill>
                    <a:latin typeface="Agency FB" panose="020B0503020202020204" pitchFamily="34" charset="0"/>
                  </a:rPr>
                  <a:t>Ipsum</a:t>
                </a:r>
                <a:r>
                  <a:rPr lang="en-US" sz="1200" dirty="0">
                    <a:solidFill>
                      <a:prstClr val="white"/>
                    </a:solidFill>
                    <a:latin typeface="Agency FB" panose="020B0503020202020204" pitchFamily="34" charset="0"/>
                  </a:rPr>
                  <a:t> is not simply random text. It has roots in a piece of classical Latin</a:t>
                </a:r>
                <a:endParaRPr lang="en-US" sz="1200" b="1" dirty="0">
                  <a:solidFill>
                    <a:prstClr val="white"/>
                  </a:solidFill>
                  <a:latin typeface="Agency FB" panose="020B0503020202020204" pitchFamily="34" charset="0"/>
                </a:endParaRPr>
              </a:p>
            </p:txBody>
          </p:sp>
          <p:sp>
            <p:nvSpPr>
              <p:cNvPr id="132" name="TextBox 50"/>
              <p:cNvSpPr txBox="1"/>
              <p:nvPr/>
            </p:nvSpPr>
            <p:spPr>
              <a:xfrm>
                <a:off x="834887" y="1961328"/>
                <a:ext cx="1908313" cy="392511"/>
              </a:xfrm>
              <a:prstGeom prst="rect">
                <a:avLst/>
              </a:prstGeom>
              <a:noFill/>
            </p:spPr>
            <p:txBody>
              <a:bodyPr wrap="square" rtlCol="0" anchor="ctr">
                <a:spAutoFit/>
              </a:bodyPr>
              <a:lstStyle/>
              <a:p>
                <a:pPr algn="ctr">
                  <a:lnSpc>
                    <a:spcPct val="150000"/>
                  </a:lnSpc>
                </a:pPr>
                <a:r>
                  <a:rPr lang="en-US" sz="1865" dirty="0">
                    <a:solidFill>
                      <a:prstClr val="white"/>
                    </a:solidFill>
                    <a:latin typeface="Agency FB" panose="020B0503020202020204" pitchFamily="34" charset="0"/>
                  </a:rPr>
                  <a:t>Email marketing</a:t>
                </a:r>
                <a:endParaRPr lang="en-US" sz="1865" dirty="0">
                  <a:solidFill>
                    <a:prstClr val="white"/>
                  </a:solidFill>
                  <a:latin typeface="Agency FB" panose="020B0503020202020204" pitchFamily="34" charset="0"/>
                </a:endParaRPr>
              </a:p>
            </p:txBody>
          </p:sp>
        </p:grpSp>
        <p:pic>
          <p:nvPicPr>
            <p:cNvPr id="130" name="Picture 5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08580" y="1725155"/>
              <a:ext cx="413240" cy="316008"/>
            </a:xfrm>
            <a:prstGeom prst="rect">
              <a:avLst/>
            </a:prstGeom>
          </p:spPr>
        </p:pic>
      </p:grpSp>
      <p:sp>
        <p:nvSpPr>
          <p:cNvPr id="133" name="原创设计师QQ598969553      _12"/>
          <p:cNvSpPr/>
          <p:nvPr/>
        </p:nvSpPr>
        <p:spPr>
          <a:xfrm>
            <a:off x="3541485" y="4250800"/>
            <a:ext cx="2438400" cy="2133600"/>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gency FB" panose="020B0503020202020204" pitchFamily="34" charset="0"/>
            </a:endParaRPr>
          </a:p>
        </p:txBody>
      </p:sp>
      <p:grpSp>
        <p:nvGrpSpPr>
          <p:cNvPr id="134" name="原创设计师QQ598969553      _13"/>
          <p:cNvGrpSpPr/>
          <p:nvPr/>
        </p:nvGrpSpPr>
        <p:grpSpPr>
          <a:xfrm>
            <a:off x="3609219" y="4493694"/>
            <a:ext cx="2269067" cy="1473940"/>
            <a:chOff x="2794000" y="3287319"/>
            <a:chExt cx="1701800" cy="1105455"/>
          </a:xfrm>
        </p:grpSpPr>
        <p:grpSp>
          <p:nvGrpSpPr>
            <p:cNvPr id="135" name="Group 97"/>
            <p:cNvGrpSpPr/>
            <p:nvPr/>
          </p:nvGrpSpPr>
          <p:grpSpPr>
            <a:xfrm>
              <a:off x="2794000" y="3681476"/>
              <a:ext cx="1701800" cy="711298"/>
              <a:chOff x="834887" y="1961327"/>
              <a:chExt cx="1908313" cy="711298"/>
            </a:xfrm>
          </p:grpSpPr>
          <p:sp>
            <p:nvSpPr>
              <p:cNvPr id="137" name="TextBox 98"/>
              <p:cNvSpPr txBox="1"/>
              <p:nvPr/>
            </p:nvSpPr>
            <p:spPr>
              <a:xfrm>
                <a:off x="834887" y="2326376"/>
                <a:ext cx="1908313" cy="346249"/>
              </a:xfrm>
              <a:prstGeom prst="rect">
                <a:avLst/>
              </a:prstGeom>
              <a:noFill/>
            </p:spPr>
            <p:txBody>
              <a:bodyPr wrap="square">
                <a:spAutoFit/>
              </a:bodyPr>
              <a:lstStyle/>
              <a:p>
                <a:pPr algn="ctr">
                  <a:defRPr/>
                </a:pPr>
                <a:r>
                  <a:rPr lang="en-US" sz="1200" dirty="0" err="1">
                    <a:solidFill>
                      <a:prstClr val="white"/>
                    </a:solidFill>
                    <a:latin typeface="Agency FB" panose="020B0503020202020204" pitchFamily="34" charset="0"/>
                  </a:rPr>
                  <a:t>Lorem</a:t>
                </a:r>
                <a:r>
                  <a:rPr lang="en-US" sz="1200" dirty="0">
                    <a:solidFill>
                      <a:prstClr val="white"/>
                    </a:solidFill>
                    <a:latin typeface="Agency FB" panose="020B0503020202020204" pitchFamily="34" charset="0"/>
                  </a:rPr>
                  <a:t>
                  </a:t>
                </a:r>
                <a:r>
                  <a:rPr lang="en-US" sz="1200" dirty="0" err="1">
                    <a:solidFill>
                      <a:prstClr val="white"/>
                    </a:solidFill>
                    <a:latin typeface="Agency FB" panose="020B0503020202020204" pitchFamily="34" charset="0"/>
                  </a:rPr>
                  <a:t>Ipsum</a:t>
                </a:r>
                <a:r>
                  <a:rPr lang="en-US" sz="1200" dirty="0">
                    <a:solidFill>
                      <a:prstClr val="white"/>
                    </a:solidFill>
                    <a:latin typeface="Agency FB" panose="020B0503020202020204" pitchFamily="34" charset="0"/>
                  </a:rPr>
                  <a:t> is not simply random text. It has roots in a piece of classical Latin</a:t>
                </a:r>
                <a:endParaRPr lang="en-US" sz="1200" b="1" dirty="0">
                  <a:solidFill>
                    <a:prstClr val="white"/>
                  </a:solidFill>
                  <a:latin typeface="Agency FB" panose="020B0503020202020204" pitchFamily="34" charset="0"/>
                </a:endParaRPr>
              </a:p>
            </p:txBody>
          </p:sp>
          <p:sp>
            <p:nvSpPr>
              <p:cNvPr id="138" name="TextBox 99"/>
              <p:cNvSpPr txBox="1"/>
              <p:nvPr/>
            </p:nvSpPr>
            <p:spPr>
              <a:xfrm>
                <a:off x="834887" y="1961327"/>
                <a:ext cx="1908313" cy="392511"/>
              </a:xfrm>
              <a:prstGeom prst="rect">
                <a:avLst/>
              </a:prstGeom>
              <a:noFill/>
            </p:spPr>
            <p:txBody>
              <a:bodyPr wrap="square" rtlCol="0" anchor="ctr">
                <a:spAutoFit/>
              </a:bodyPr>
              <a:lstStyle/>
              <a:p>
                <a:pPr algn="ctr">
                  <a:lnSpc>
                    <a:spcPct val="150000"/>
                  </a:lnSpc>
                </a:pPr>
                <a:r>
                  <a:rPr lang="en-US" sz="1865" dirty="0" err="1">
                    <a:solidFill>
                      <a:prstClr val="white"/>
                    </a:solidFill>
                    <a:latin typeface="Agency FB" panose="020B0503020202020204" pitchFamily="34" charset="0"/>
                  </a:rPr>
                  <a:t>photograpy</a:t>
                </a:r>
                <a:endParaRPr lang="en-US" sz="1865" dirty="0">
                  <a:solidFill>
                    <a:prstClr val="white"/>
                  </a:solidFill>
                  <a:latin typeface="Agency FB" panose="020B0503020202020204" pitchFamily="34" charset="0"/>
                </a:endParaRPr>
              </a:p>
            </p:txBody>
          </p:sp>
        </p:grpSp>
        <p:pic>
          <p:nvPicPr>
            <p:cNvPr id="136" name="Picture 10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39531" y="3287319"/>
              <a:ext cx="404388" cy="398790"/>
            </a:xfrm>
            <a:prstGeom prst="rect">
              <a:avLst/>
            </a:prstGeom>
          </p:spPr>
        </p:pic>
      </p:grpSp>
      <p:sp>
        <p:nvSpPr>
          <p:cNvPr id="139" name="原创设计师QQ598969553      _14"/>
          <p:cNvSpPr/>
          <p:nvPr/>
        </p:nvSpPr>
        <p:spPr>
          <a:xfrm>
            <a:off x="6183085" y="4250800"/>
            <a:ext cx="2438400" cy="2133600"/>
          </a:xfrm>
          <a:prstGeom prst="rect">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latin typeface="Agency FB" panose="020B0503020202020204" pitchFamily="34" charset="0"/>
            </a:endParaRPr>
          </a:p>
        </p:txBody>
      </p:sp>
      <p:grpSp>
        <p:nvGrpSpPr>
          <p:cNvPr id="140" name="原创设计师QQ598969553      _15"/>
          <p:cNvGrpSpPr/>
          <p:nvPr/>
        </p:nvGrpSpPr>
        <p:grpSpPr>
          <a:xfrm>
            <a:off x="6265333" y="4612943"/>
            <a:ext cx="2269067" cy="1335810"/>
            <a:chOff x="4572000" y="3376756"/>
            <a:chExt cx="1701800" cy="1001857"/>
          </a:xfrm>
        </p:grpSpPr>
        <p:grpSp>
          <p:nvGrpSpPr>
            <p:cNvPr id="141" name="Group 100"/>
            <p:cNvGrpSpPr/>
            <p:nvPr/>
          </p:nvGrpSpPr>
          <p:grpSpPr>
            <a:xfrm>
              <a:off x="4572000" y="3667316"/>
              <a:ext cx="1701800" cy="711297"/>
              <a:chOff x="834887" y="1961328"/>
              <a:chExt cx="1908313" cy="711297"/>
            </a:xfrm>
          </p:grpSpPr>
          <p:sp>
            <p:nvSpPr>
              <p:cNvPr id="143" name="TextBox 101"/>
              <p:cNvSpPr txBox="1"/>
              <p:nvPr/>
            </p:nvSpPr>
            <p:spPr>
              <a:xfrm>
                <a:off x="834887" y="2326376"/>
                <a:ext cx="1908313" cy="346249"/>
              </a:xfrm>
              <a:prstGeom prst="rect">
                <a:avLst/>
              </a:prstGeom>
              <a:noFill/>
            </p:spPr>
            <p:txBody>
              <a:bodyPr wrap="square">
                <a:spAutoFit/>
              </a:bodyPr>
              <a:lstStyle/>
              <a:p>
                <a:pPr algn="ctr">
                  <a:defRPr/>
                </a:pPr>
                <a:r>
                  <a:rPr lang="en-US" sz="1200" dirty="0" err="1">
                    <a:solidFill>
                      <a:prstClr val="white"/>
                    </a:solidFill>
                    <a:latin typeface="Agency FB" panose="020B0503020202020204" pitchFamily="34" charset="0"/>
                  </a:rPr>
                  <a:t>Lorem</a:t>
                </a:r>
                <a:r>
                  <a:rPr lang="en-US" sz="1200" dirty="0">
                    <a:solidFill>
                      <a:prstClr val="white"/>
                    </a:solidFill>
                    <a:latin typeface="Agency FB" panose="020B0503020202020204" pitchFamily="34" charset="0"/>
                  </a:rPr>
                  <a:t>
                  </a:t>
                </a:r>
                <a:r>
                  <a:rPr lang="en-US" sz="1200" dirty="0" err="1">
                    <a:solidFill>
                      <a:prstClr val="white"/>
                    </a:solidFill>
                    <a:latin typeface="Agency FB" panose="020B0503020202020204" pitchFamily="34" charset="0"/>
                  </a:rPr>
                  <a:t>Ipsum</a:t>
                </a:r>
                <a:r>
                  <a:rPr lang="en-US" sz="1200" dirty="0">
                    <a:solidFill>
                      <a:prstClr val="white"/>
                    </a:solidFill>
                    <a:latin typeface="Agency FB" panose="020B0503020202020204" pitchFamily="34" charset="0"/>
                  </a:rPr>
                  <a:t> is not simply random text. It has roots in a piece of classical Latin</a:t>
                </a:r>
                <a:endParaRPr lang="en-US" sz="1200" b="1" dirty="0">
                  <a:solidFill>
                    <a:prstClr val="white"/>
                  </a:solidFill>
                  <a:latin typeface="Agency FB" panose="020B0503020202020204" pitchFamily="34" charset="0"/>
                </a:endParaRPr>
              </a:p>
            </p:txBody>
          </p:sp>
          <p:sp>
            <p:nvSpPr>
              <p:cNvPr id="144" name="TextBox 102"/>
              <p:cNvSpPr txBox="1"/>
              <p:nvPr/>
            </p:nvSpPr>
            <p:spPr>
              <a:xfrm>
                <a:off x="834887" y="1961328"/>
                <a:ext cx="1908313" cy="392511"/>
              </a:xfrm>
              <a:prstGeom prst="rect">
                <a:avLst/>
              </a:prstGeom>
              <a:noFill/>
            </p:spPr>
            <p:txBody>
              <a:bodyPr wrap="square" rtlCol="0" anchor="ctr">
                <a:spAutoFit/>
              </a:bodyPr>
              <a:lstStyle/>
              <a:p>
                <a:pPr algn="ctr">
                  <a:lnSpc>
                    <a:spcPct val="150000"/>
                  </a:lnSpc>
                </a:pPr>
                <a:r>
                  <a:rPr lang="en-US" sz="1865" dirty="0">
                    <a:solidFill>
                      <a:prstClr val="white"/>
                    </a:solidFill>
                    <a:latin typeface="Agency FB" panose="020B0503020202020204" pitchFamily="34" charset="0"/>
                  </a:rPr>
                  <a:t>Audio production</a:t>
                </a:r>
                <a:endParaRPr lang="en-US" sz="1865" dirty="0">
                  <a:solidFill>
                    <a:prstClr val="white"/>
                  </a:solidFill>
                  <a:latin typeface="Agency FB" panose="020B0503020202020204" pitchFamily="34" charset="0"/>
                </a:endParaRPr>
              </a:p>
            </p:txBody>
          </p:sp>
        </p:grpSp>
        <p:pic>
          <p:nvPicPr>
            <p:cNvPr id="142" name="Picture 10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270914" y="3376756"/>
              <a:ext cx="291686" cy="281468"/>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fade">
                                      <p:cBhvr>
                                        <p:cTn id="7" dur="500"/>
                                        <p:tgtEl>
                                          <p:spTgt spid="10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10"/>
                                        </p:tgtEl>
                                        <p:attrNameLst>
                                          <p:attrName>style.visibility</p:attrName>
                                        </p:attrNameLst>
                                      </p:cBhvr>
                                      <p:to>
                                        <p:strVal val="visible"/>
                                      </p:to>
                                    </p:set>
                                    <p:animEffect transition="in" filter="wipe(up)">
                                      <p:cBhvr>
                                        <p:cTn id="11" dur="500"/>
                                        <p:tgtEl>
                                          <p:spTgt spid="11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15"/>
                                        </p:tgtEl>
                                        <p:attrNameLst>
                                          <p:attrName>style.visibility</p:attrName>
                                        </p:attrNameLst>
                                      </p:cBhvr>
                                      <p:to>
                                        <p:strVal val="visible"/>
                                      </p:to>
                                    </p:set>
                                    <p:animEffect transition="in" filter="fade">
                                      <p:cBhvr>
                                        <p:cTn id="15" dur="500"/>
                                        <p:tgtEl>
                                          <p:spTgt spid="115"/>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116"/>
                                        </p:tgtEl>
                                        <p:attrNameLst>
                                          <p:attrName>style.visibility</p:attrName>
                                        </p:attrNameLst>
                                      </p:cBhvr>
                                      <p:to>
                                        <p:strVal val="visible"/>
                                      </p:to>
                                    </p:set>
                                    <p:animEffect transition="in" filter="wipe(up)">
                                      <p:cBhvr>
                                        <p:cTn id="19" dur="500"/>
                                        <p:tgtEl>
                                          <p:spTgt spid="116"/>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21"/>
                                        </p:tgtEl>
                                        <p:attrNameLst>
                                          <p:attrName>style.visibility</p:attrName>
                                        </p:attrNameLst>
                                      </p:cBhvr>
                                      <p:to>
                                        <p:strVal val="visible"/>
                                      </p:to>
                                    </p:set>
                                    <p:animEffect transition="in" filter="fade">
                                      <p:cBhvr>
                                        <p:cTn id="23" dur="500"/>
                                        <p:tgtEl>
                                          <p:spTgt spid="121"/>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122"/>
                                        </p:tgtEl>
                                        <p:attrNameLst>
                                          <p:attrName>style.visibility</p:attrName>
                                        </p:attrNameLst>
                                      </p:cBhvr>
                                      <p:to>
                                        <p:strVal val="visible"/>
                                      </p:to>
                                    </p:set>
                                    <p:animEffect transition="in" filter="wipe(up)">
                                      <p:cBhvr>
                                        <p:cTn id="27" dur="500"/>
                                        <p:tgtEl>
                                          <p:spTgt spid="122"/>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27"/>
                                        </p:tgtEl>
                                        <p:attrNameLst>
                                          <p:attrName>style.visibility</p:attrName>
                                        </p:attrNameLst>
                                      </p:cBhvr>
                                      <p:to>
                                        <p:strVal val="visible"/>
                                      </p:to>
                                    </p:set>
                                    <p:animEffect transition="in" filter="fade">
                                      <p:cBhvr>
                                        <p:cTn id="31" dur="500"/>
                                        <p:tgtEl>
                                          <p:spTgt spid="127"/>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128"/>
                                        </p:tgtEl>
                                        <p:attrNameLst>
                                          <p:attrName>style.visibility</p:attrName>
                                        </p:attrNameLst>
                                      </p:cBhvr>
                                      <p:to>
                                        <p:strVal val="visible"/>
                                      </p:to>
                                    </p:set>
                                    <p:animEffect transition="in" filter="wipe(up)">
                                      <p:cBhvr>
                                        <p:cTn id="35" dur="500"/>
                                        <p:tgtEl>
                                          <p:spTgt spid="128"/>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133"/>
                                        </p:tgtEl>
                                        <p:attrNameLst>
                                          <p:attrName>style.visibility</p:attrName>
                                        </p:attrNameLst>
                                      </p:cBhvr>
                                      <p:to>
                                        <p:strVal val="visible"/>
                                      </p:to>
                                    </p:set>
                                    <p:animEffect transition="in" filter="fade">
                                      <p:cBhvr>
                                        <p:cTn id="39" dur="500"/>
                                        <p:tgtEl>
                                          <p:spTgt spid="133"/>
                                        </p:tgtEl>
                                      </p:cBhvr>
                                    </p:animEffect>
                                  </p:childTnLst>
                                </p:cTn>
                              </p:par>
                            </p:childTnLst>
                          </p:cTn>
                        </p:par>
                        <p:par>
                          <p:cTn id="40" fill="hold">
                            <p:stCondLst>
                              <p:cond delay="4500"/>
                            </p:stCondLst>
                            <p:childTnLst>
                              <p:par>
                                <p:cTn id="41" presetID="22" presetClass="entr" presetSubtype="1" fill="hold" nodeType="afterEffect">
                                  <p:stCondLst>
                                    <p:cond delay="0"/>
                                  </p:stCondLst>
                                  <p:childTnLst>
                                    <p:set>
                                      <p:cBhvr>
                                        <p:cTn id="42" dur="1" fill="hold">
                                          <p:stCondLst>
                                            <p:cond delay="0"/>
                                          </p:stCondLst>
                                        </p:cTn>
                                        <p:tgtEl>
                                          <p:spTgt spid="134"/>
                                        </p:tgtEl>
                                        <p:attrNameLst>
                                          <p:attrName>style.visibility</p:attrName>
                                        </p:attrNameLst>
                                      </p:cBhvr>
                                      <p:to>
                                        <p:strVal val="visible"/>
                                      </p:to>
                                    </p:set>
                                    <p:animEffect transition="in" filter="wipe(up)">
                                      <p:cBhvr>
                                        <p:cTn id="43" dur="500"/>
                                        <p:tgtEl>
                                          <p:spTgt spid="134"/>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139"/>
                                        </p:tgtEl>
                                        <p:attrNameLst>
                                          <p:attrName>style.visibility</p:attrName>
                                        </p:attrNameLst>
                                      </p:cBhvr>
                                      <p:to>
                                        <p:strVal val="visible"/>
                                      </p:to>
                                    </p:set>
                                    <p:animEffect transition="in" filter="fade">
                                      <p:cBhvr>
                                        <p:cTn id="47" dur="500"/>
                                        <p:tgtEl>
                                          <p:spTgt spid="139"/>
                                        </p:tgtEl>
                                      </p:cBhvr>
                                    </p:animEffect>
                                  </p:childTnLst>
                                </p:cTn>
                              </p:par>
                            </p:childTnLst>
                          </p:cTn>
                        </p:par>
                        <p:par>
                          <p:cTn id="48" fill="hold">
                            <p:stCondLst>
                              <p:cond delay="5500"/>
                            </p:stCondLst>
                            <p:childTnLst>
                              <p:par>
                                <p:cTn id="49" presetID="22" presetClass="entr" presetSubtype="1" fill="hold" nodeType="afterEffect">
                                  <p:stCondLst>
                                    <p:cond delay="0"/>
                                  </p:stCondLst>
                                  <p:childTnLst>
                                    <p:set>
                                      <p:cBhvr>
                                        <p:cTn id="50" dur="1" fill="hold">
                                          <p:stCondLst>
                                            <p:cond delay="0"/>
                                          </p:stCondLst>
                                        </p:cTn>
                                        <p:tgtEl>
                                          <p:spTgt spid="140"/>
                                        </p:tgtEl>
                                        <p:attrNameLst>
                                          <p:attrName>style.visibility</p:attrName>
                                        </p:attrNameLst>
                                      </p:cBhvr>
                                      <p:to>
                                        <p:strVal val="visible"/>
                                      </p:to>
                                    </p:set>
                                    <p:animEffect transition="in" filter="wipe(up)">
                                      <p:cBhvr>
                                        <p:cTn id="51" dur="5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P spid="115" grpId="0" animBg="1"/>
      <p:bldP spid="121" grpId="0" animBg="1"/>
      <p:bldP spid="127" grpId="0" animBg="1"/>
      <p:bldP spid="133" grpId="0" animBg="1"/>
      <p:bldP spid="13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项目背景研究</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45" name="原创设计师QQ598969553      _4"/>
          <p:cNvSpPr txBox="1"/>
          <p:nvPr/>
        </p:nvSpPr>
        <p:spPr>
          <a:xfrm>
            <a:off x="929315" y="1491808"/>
            <a:ext cx="2932213"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Selling True Business Presentation</a:t>
            </a:r>
            <a:endParaRPr lang="en-US" b="1" dirty="0">
              <a:solidFill>
                <a:srgbClr val="E9462F"/>
              </a:solidFill>
              <a:latin typeface="Agency FB" panose="020B0503020202020204" pitchFamily="34" charset="0"/>
            </a:endParaRPr>
          </a:p>
        </p:txBody>
      </p:sp>
      <p:sp>
        <p:nvSpPr>
          <p:cNvPr id="46" name="原创设计师QQ598969553      _5"/>
          <p:cNvSpPr/>
          <p:nvPr/>
        </p:nvSpPr>
        <p:spPr>
          <a:xfrm>
            <a:off x="929315" y="1861140"/>
            <a:ext cx="4689231" cy="646331"/>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 nonummy nibh euismod tincidunt ut laoreet dolore magna aliquam erat volutpat. Ut wisi enim ad minim veniam, quis nostrud exerci tation ullamcorper suscipit lobortis nisl ut aliquip ex ea commodo consequat. </a:t>
            </a:r>
            <a:endParaRPr lang="en-US" sz="1200">
              <a:solidFill>
                <a:schemeClr val="tx1">
                  <a:lumMod val="50000"/>
                  <a:lumOff val="50000"/>
                </a:schemeClr>
              </a:solidFill>
              <a:latin typeface="Agency FB" panose="020B0503020202020204" pitchFamily="34" charset="0"/>
            </a:endParaRPr>
          </a:p>
        </p:txBody>
      </p:sp>
      <p:grpSp>
        <p:nvGrpSpPr>
          <p:cNvPr id="47" name="原创设计师QQ598969553      _6"/>
          <p:cNvGrpSpPr/>
          <p:nvPr/>
        </p:nvGrpSpPr>
        <p:grpSpPr>
          <a:xfrm>
            <a:off x="1907691" y="3039401"/>
            <a:ext cx="3051433" cy="795799"/>
            <a:chOff x="2321169" y="3465623"/>
            <a:chExt cx="3051433" cy="795799"/>
          </a:xfrm>
        </p:grpSpPr>
        <p:sp>
          <p:nvSpPr>
            <p:cNvPr id="48" name="TextBox 14"/>
            <p:cNvSpPr txBox="1"/>
            <p:nvPr/>
          </p:nvSpPr>
          <p:spPr>
            <a:xfrm>
              <a:off x="2321169" y="3465623"/>
              <a:ext cx="1285929"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TV Production</a:t>
              </a:r>
              <a:endParaRPr lang="en-US" b="1" dirty="0">
                <a:solidFill>
                  <a:srgbClr val="E9462F"/>
                </a:solidFill>
                <a:latin typeface="Agency FB" panose="020B0503020202020204" pitchFamily="34" charset="0"/>
              </a:endParaRPr>
            </a:p>
          </p:txBody>
        </p:sp>
        <p:sp>
          <p:nvSpPr>
            <p:cNvPr id="49" name="Rectangle 15"/>
            <p:cNvSpPr/>
            <p:nvPr/>
          </p:nvSpPr>
          <p:spPr>
            <a:xfrm>
              <a:off x="2321170" y="3799757"/>
              <a:ext cx="3051432" cy="461665"/>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a:t>
              </a:r>
              <a:endParaRPr lang="en-US" sz="1200">
                <a:solidFill>
                  <a:schemeClr val="tx1">
                    <a:lumMod val="50000"/>
                    <a:lumOff val="50000"/>
                  </a:schemeClr>
                </a:solidFill>
                <a:latin typeface="Agency FB" panose="020B0503020202020204" pitchFamily="34" charset="0"/>
              </a:endParaRPr>
            </a:p>
          </p:txBody>
        </p:sp>
      </p:grpSp>
      <p:grpSp>
        <p:nvGrpSpPr>
          <p:cNvPr id="50" name="原创设计师QQ598969553      _7"/>
          <p:cNvGrpSpPr/>
          <p:nvPr/>
        </p:nvGrpSpPr>
        <p:grpSpPr>
          <a:xfrm>
            <a:off x="1907691" y="5038272"/>
            <a:ext cx="3051433" cy="795799"/>
            <a:chOff x="2321169" y="3465623"/>
            <a:chExt cx="3051433" cy="795799"/>
          </a:xfrm>
        </p:grpSpPr>
        <p:sp>
          <p:nvSpPr>
            <p:cNvPr id="51" name="TextBox 18"/>
            <p:cNvSpPr txBox="1"/>
            <p:nvPr/>
          </p:nvSpPr>
          <p:spPr>
            <a:xfrm>
              <a:off x="2321169" y="3465623"/>
              <a:ext cx="992579"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Illustrator</a:t>
              </a:r>
              <a:endParaRPr lang="en-US" b="1" dirty="0">
                <a:solidFill>
                  <a:srgbClr val="E9462F"/>
                </a:solidFill>
                <a:latin typeface="Agency FB" panose="020B0503020202020204" pitchFamily="34" charset="0"/>
              </a:endParaRPr>
            </a:p>
          </p:txBody>
        </p:sp>
        <p:sp>
          <p:nvSpPr>
            <p:cNvPr id="52" name="Rectangle 19"/>
            <p:cNvSpPr/>
            <p:nvPr/>
          </p:nvSpPr>
          <p:spPr>
            <a:xfrm>
              <a:off x="2321170" y="3799757"/>
              <a:ext cx="3051432" cy="461665"/>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a:t>
              </a:r>
              <a:endParaRPr lang="en-US" sz="1200">
                <a:solidFill>
                  <a:schemeClr val="tx1">
                    <a:lumMod val="50000"/>
                    <a:lumOff val="50000"/>
                  </a:schemeClr>
                </a:solidFill>
                <a:latin typeface="Agency FB" panose="020B0503020202020204" pitchFamily="34" charset="0"/>
              </a:endParaRPr>
            </a:p>
          </p:txBody>
        </p:sp>
      </p:grpSp>
      <p:grpSp>
        <p:nvGrpSpPr>
          <p:cNvPr id="53" name="原创设计师QQ598969553      _8"/>
          <p:cNvGrpSpPr/>
          <p:nvPr/>
        </p:nvGrpSpPr>
        <p:grpSpPr>
          <a:xfrm>
            <a:off x="1907691" y="4039846"/>
            <a:ext cx="3051433" cy="795799"/>
            <a:chOff x="2321169" y="3465623"/>
            <a:chExt cx="3051433" cy="795799"/>
          </a:xfrm>
        </p:grpSpPr>
        <p:sp>
          <p:nvSpPr>
            <p:cNvPr id="54" name="TextBox 21"/>
            <p:cNvSpPr txBox="1"/>
            <p:nvPr/>
          </p:nvSpPr>
          <p:spPr>
            <a:xfrm>
              <a:off x="2321169" y="3465623"/>
              <a:ext cx="1532792"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Adobe Photoshop</a:t>
              </a:r>
              <a:endParaRPr lang="en-US" b="1" dirty="0">
                <a:solidFill>
                  <a:srgbClr val="E9462F"/>
                </a:solidFill>
                <a:latin typeface="Agency FB" panose="020B0503020202020204" pitchFamily="34" charset="0"/>
              </a:endParaRPr>
            </a:p>
          </p:txBody>
        </p:sp>
        <p:sp>
          <p:nvSpPr>
            <p:cNvPr id="55" name="Rectangle 22"/>
            <p:cNvSpPr/>
            <p:nvPr/>
          </p:nvSpPr>
          <p:spPr>
            <a:xfrm>
              <a:off x="2321170" y="3799757"/>
              <a:ext cx="3051432" cy="461665"/>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a:t>
              </a:r>
              <a:endParaRPr lang="en-US" sz="1200">
                <a:solidFill>
                  <a:schemeClr val="tx1">
                    <a:lumMod val="50000"/>
                    <a:lumOff val="50000"/>
                  </a:schemeClr>
                </a:solidFill>
                <a:latin typeface="Agency FB" panose="020B0503020202020204" pitchFamily="34" charset="0"/>
              </a:endParaRPr>
            </a:p>
          </p:txBody>
        </p:sp>
      </p:grpSp>
      <p:grpSp>
        <p:nvGrpSpPr>
          <p:cNvPr id="56" name="原创设计师QQ598969553      _9"/>
          <p:cNvGrpSpPr/>
          <p:nvPr/>
        </p:nvGrpSpPr>
        <p:grpSpPr>
          <a:xfrm>
            <a:off x="999002" y="3061469"/>
            <a:ext cx="755703" cy="755703"/>
            <a:chOff x="935938" y="3423419"/>
            <a:chExt cx="755703" cy="755703"/>
          </a:xfrm>
        </p:grpSpPr>
        <p:sp>
          <p:nvSpPr>
            <p:cNvPr id="57" name="Oval 10"/>
            <p:cNvSpPr/>
            <p:nvPr/>
          </p:nvSpPr>
          <p:spPr>
            <a:xfrm>
              <a:off x="935938" y="3423419"/>
              <a:ext cx="755703" cy="7557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58" name="Freeform 23"/>
            <p:cNvSpPr>
              <a:spLocks noEditPoints="1"/>
            </p:cNvSpPr>
            <p:nvPr/>
          </p:nvSpPr>
          <p:spPr bwMode="auto">
            <a:xfrm>
              <a:off x="1175438" y="3603406"/>
              <a:ext cx="276702" cy="43700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gency FB" panose="020B0503020202020204" pitchFamily="34" charset="0"/>
              </a:endParaRPr>
            </a:p>
          </p:txBody>
        </p:sp>
      </p:grpSp>
      <p:grpSp>
        <p:nvGrpSpPr>
          <p:cNvPr id="59" name="原创设计师QQ598969553      _10"/>
          <p:cNvGrpSpPr/>
          <p:nvPr/>
        </p:nvGrpSpPr>
        <p:grpSpPr>
          <a:xfrm>
            <a:off x="999002" y="5058321"/>
            <a:ext cx="755703" cy="755703"/>
            <a:chOff x="935938" y="5420271"/>
            <a:chExt cx="755703" cy="755703"/>
          </a:xfrm>
        </p:grpSpPr>
        <p:sp>
          <p:nvSpPr>
            <p:cNvPr id="60" name="Oval 12"/>
            <p:cNvSpPr/>
            <p:nvPr/>
          </p:nvSpPr>
          <p:spPr>
            <a:xfrm>
              <a:off x="935938" y="5420271"/>
              <a:ext cx="755703" cy="7557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61" name="Freeform 24"/>
            <p:cNvSpPr>
              <a:spLocks noEditPoints="1"/>
            </p:cNvSpPr>
            <p:nvPr/>
          </p:nvSpPr>
          <p:spPr bwMode="auto">
            <a:xfrm>
              <a:off x="1130591" y="5603476"/>
              <a:ext cx="366393" cy="389292"/>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gency FB" panose="020B0503020202020204" pitchFamily="34" charset="0"/>
              </a:endParaRPr>
            </a:p>
          </p:txBody>
        </p:sp>
      </p:grpSp>
      <p:grpSp>
        <p:nvGrpSpPr>
          <p:cNvPr id="62" name="原创设计师QQ598969553      _11"/>
          <p:cNvGrpSpPr/>
          <p:nvPr/>
        </p:nvGrpSpPr>
        <p:grpSpPr>
          <a:xfrm>
            <a:off x="999002" y="4059895"/>
            <a:ext cx="755703" cy="755703"/>
            <a:chOff x="935938" y="4421845"/>
            <a:chExt cx="755703" cy="755703"/>
          </a:xfrm>
        </p:grpSpPr>
        <p:sp>
          <p:nvSpPr>
            <p:cNvPr id="63" name="Oval 11"/>
            <p:cNvSpPr/>
            <p:nvPr/>
          </p:nvSpPr>
          <p:spPr>
            <a:xfrm>
              <a:off x="935938" y="4421845"/>
              <a:ext cx="755703" cy="7557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64" name="Freeform 25"/>
            <p:cNvSpPr>
              <a:spLocks noEditPoints="1"/>
            </p:cNvSpPr>
            <p:nvPr/>
          </p:nvSpPr>
          <p:spPr bwMode="auto">
            <a:xfrm>
              <a:off x="1089564" y="4618408"/>
              <a:ext cx="448449" cy="362576"/>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latin typeface="Agency FB" panose="020B0503020202020204" pitchFamily="34" charset="0"/>
              </a:endParaRPr>
            </a:p>
          </p:txBody>
        </p:sp>
      </p:grpSp>
      <p:sp>
        <p:nvSpPr>
          <p:cNvPr id="65" name="原创设计师QQ598969553      _12"/>
          <p:cNvSpPr/>
          <p:nvPr/>
        </p:nvSpPr>
        <p:spPr>
          <a:xfrm>
            <a:off x="6159065" y="1465478"/>
            <a:ext cx="5137052" cy="4587440"/>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blinds(horizontal)">
                                      <p:cBhvr>
                                        <p:cTn id="7" dur="500"/>
                                        <p:tgtEl>
                                          <p:spTgt spid="45"/>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blinds(horizontal)">
                                      <p:cBhvr>
                                        <p:cTn id="11" dur="500"/>
                                        <p:tgtEl>
                                          <p:spTgt spid="46"/>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56"/>
                                        </p:tgtEl>
                                        <p:attrNameLst>
                                          <p:attrName>style.visibility</p:attrName>
                                        </p:attrNameLst>
                                      </p:cBhvr>
                                      <p:to>
                                        <p:strVal val="visible"/>
                                      </p:to>
                                    </p:set>
                                    <p:anim calcmode="lin" valueType="num">
                                      <p:cBhvr>
                                        <p:cTn id="15" dur="500" fill="hold"/>
                                        <p:tgtEl>
                                          <p:spTgt spid="56"/>
                                        </p:tgtEl>
                                        <p:attrNameLst>
                                          <p:attrName>ppt_w</p:attrName>
                                        </p:attrNameLst>
                                      </p:cBhvr>
                                      <p:tavLst>
                                        <p:tav tm="0">
                                          <p:val>
                                            <p:fltVal val="0"/>
                                          </p:val>
                                        </p:tav>
                                        <p:tav tm="100000">
                                          <p:val>
                                            <p:strVal val="#ppt_w"/>
                                          </p:val>
                                        </p:tav>
                                      </p:tavLst>
                                    </p:anim>
                                    <p:anim calcmode="lin" valueType="num">
                                      <p:cBhvr>
                                        <p:cTn id="16" dur="500" fill="hold"/>
                                        <p:tgtEl>
                                          <p:spTgt spid="56"/>
                                        </p:tgtEl>
                                        <p:attrNameLst>
                                          <p:attrName>ppt_h</p:attrName>
                                        </p:attrNameLst>
                                      </p:cBhvr>
                                      <p:tavLst>
                                        <p:tav tm="0">
                                          <p:val>
                                            <p:fltVal val="0"/>
                                          </p:val>
                                        </p:tav>
                                        <p:tav tm="100000">
                                          <p:val>
                                            <p:strVal val="#ppt_h"/>
                                          </p:val>
                                        </p:tav>
                                      </p:tavLst>
                                    </p:anim>
                                    <p:animEffect transition="in" filter="fade">
                                      <p:cBhvr>
                                        <p:cTn id="17" dur="500"/>
                                        <p:tgtEl>
                                          <p:spTgt spid="56"/>
                                        </p:tgtEl>
                                      </p:cBhvr>
                                    </p:animEffect>
                                  </p:childTnLst>
                                </p:cTn>
                              </p:par>
                            </p:childTnLst>
                          </p:cTn>
                        </p:par>
                        <p:par>
                          <p:cTn id="18" fill="hold">
                            <p:stCondLst>
                              <p:cond delay="1500"/>
                            </p:stCondLst>
                            <p:childTnLst>
                              <p:par>
                                <p:cTn id="19" presetID="12" presetClass="entr" presetSubtype="8" fill="hold" nodeType="afterEffect">
                                  <p:stCondLst>
                                    <p:cond delay="0"/>
                                  </p:stCondLst>
                                  <p:childTnLst>
                                    <p:set>
                                      <p:cBhvr>
                                        <p:cTn id="20" dur="1" fill="hold">
                                          <p:stCondLst>
                                            <p:cond delay="0"/>
                                          </p:stCondLst>
                                        </p:cTn>
                                        <p:tgtEl>
                                          <p:spTgt spid="47"/>
                                        </p:tgtEl>
                                        <p:attrNameLst>
                                          <p:attrName>style.visibility</p:attrName>
                                        </p:attrNameLst>
                                      </p:cBhvr>
                                      <p:to>
                                        <p:strVal val="visible"/>
                                      </p:to>
                                    </p:set>
                                    <p:anim calcmode="lin" valueType="num">
                                      <p:cBhvr additive="base">
                                        <p:cTn id="21" dur="500"/>
                                        <p:tgtEl>
                                          <p:spTgt spid="47"/>
                                        </p:tgtEl>
                                        <p:attrNameLst>
                                          <p:attrName>ppt_x</p:attrName>
                                        </p:attrNameLst>
                                      </p:cBhvr>
                                      <p:tavLst>
                                        <p:tav tm="0">
                                          <p:val>
                                            <p:strVal val="#ppt_x-#ppt_w*1.125000"/>
                                          </p:val>
                                        </p:tav>
                                        <p:tav tm="100000">
                                          <p:val>
                                            <p:strVal val="#ppt_x"/>
                                          </p:val>
                                        </p:tav>
                                      </p:tavLst>
                                    </p:anim>
                                    <p:animEffect transition="in" filter="wipe(right)">
                                      <p:cBhvr>
                                        <p:cTn id="22" dur="500"/>
                                        <p:tgtEl>
                                          <p:spTgt spid="47"/>
                                        </p:tgtEl>
                                      </p:cBhvr>
                                    </p:animEffect>
                                  </p:childTnLst>
                                </p:cTn>
                              </p:par>
                            </p:childTnLst>
                          </p:cTn>
                        </p:par>
                        <p:par>
                          <p:cTn id="23" fill="hold">
                            <p:stCondLst>
                              <p:cond delay="2000"/>
                            </p:stCondLst>
                            <p:childTnLst>
                              <p:par>
                                <p:cTn id="24" presetID="53" presetClass="entr" presetSubtype="16" fill="hold" nodeType="afterEffect">
                                  <p:stCondLst>
                                    <p:cond delay="0"/>
                                  </p:stCondLst>
                                  <p:childTnLst>
                                    <p:set>
                                      <p:cBhvr>
                                        <p:cTn id="25" dur="1" fill="hold">
                                          <p:stCondLst>
                                            <p:cond delay="0"/>
                                          </p:stCondLst>
                                        </p:cTn>
                                        <p:tgtEl>
                                          <p:spTgt spid="62"/>
                                        </p:tgtEl>
                                        <p:attrNameLst>
                                          <p:attrName>style.visibility</p:attrName>
                                        </p:attrNameLst>
                                      </p:cBhvr>
                                      <p:to>
                                        <p:strVal val="visible"/>
                                      </p:to>
                                    </p:set>
                                    <p:anim calcmode="lin" valueType="num">
                                      <p:cBhvr>
                                        <p:cTn id="26" dur="500" fill="hold"/>
                                        <p:tgtEl>
                                          <p:spTgt spid="62"/>
                                        </p:tgtEl>
                                        <p:attrNameLst>
                                          <p:attrName>ppt_w</p:attrName>
                                        </p:attrNameLst>
                                      </p:cBhvr>
                                      <p:tavLst>
                                        <p:tav tm="0">
                                          <p:val>
                                            <p:fltVal val="0"/>
                                          </p:val>
                                        </p:tav>
                                        <p:tav tm="100000">
                                          <p:val>
                                            <p:strVal val="#ppt_w"/>
                                          </p:val>
                                        </p:tav>
                                      </p:tavLst>
                                    </p:anim>
                                    <p:anim calcmode="lin" valueType="num">
                                      <p:cBhvr>
                                        <p:cTn id="27" dur="500" fill="hold"/>
                                        <p:tgtEl>
                                          <p:spTgt spid="62"/>
                                        </p:tgtEl>
                                        <p:attrNameLst>
                                          <p:attrName>ppt_h</p:attrName>
                                        </p:attrNameLst>
                                      </p:cBhvr>
                                      <p:tavLst>
                                        <p:tav tm="0">
                                          <p:val>
                                            <p:fltVal val="0"/>
                                          </p:val>
                                        </p:tav>
                                        <p:tav tm="100000">
                                          <p:val>
                                            <p:strVal val="#ppt_h"/>
                                          </p:val>
                                        </p:tav>
                                      </p:tavLst>
                                    </p:anim>
                                    <p:animEffect transition="in" filter="fade">
                                      <p:cBhvr>
                                        <p:cTn id="28" dur="500"/>
                                        <p:tgtEl>
                                          <p:spTgt spid="62"/>
                                        </p:tgtEl>
                                      </p:cBhvr>
                                    </p:animEffect>
                                  </p:childTnLst>
                                </p:cTn>
                              </p:par>
                            </p:childTnLst>
                          </p:cTn>
                        </p:par>
                        <p:par>
                          <p:cTn id="29" fill="hold">
                            <p:stCondLst>
                              <p:cond delay="2500"/>
                            </p:stCondLst>
                            <p:childTnLst>
                              <p:par>
                                <p:cTn id="30" presetID="12" presetClass="entr" presetSubtype="8" fill="hold" nodeType="afterEffect">
                                  <p:stCondLst>
                                    <p:cond delay="0"/>
                                  </p:stCondLst>
                                  <p:childTnLst>
                                    <p:set>
                                      <p:cBhvr>
                                        <p:cTn id="31" dur="1" fill="hold">
                                          <p:stCondLst>
                                            <p:cond delay="0"/>
                                          </p:stCondLst>
                                        </p:cTn>
                                        <p:tgtEl>
                                          <p:spTgt spid="53"/>
                                        </p:tgtEl>
                                        <p:attrNameLst>
                                          <p:attrName>style.visibility</p:attrName>
                                        </p:attrNameLst>
                                      </p:cBhvr>
                                      <p:to>
                                        <p:strVal val="visible"/>
                                      </p:to>
                                    </p:set>
                                    <p:anim calcmode="lin" valueType="num">
                                      <p:cBhvr additive="base">
                                        <p:cTn id="32" dur="500"/>
                                        <p:tgtEl>
                                          <p:spTgt spid="53"/>
                                        </p:tgtEl>
                                        <p:attrNameLst>
                                          <p:attrName>ppt_x</p:attrName>
                                        </p:attrNameLst>
                                      </p:cBhvr>
                                      <p:tavLst>
                                        <p:tav tm="0">
                                          <p:val>
                                            <p:strVal val="#ppt_x-#ppt_w*1.125000"/>
                                          </p:val>
                                        </p:tav>
                                        <p:tav tm="100000">
                                          <p:val>
                                            <p:strVal val="#ppt_x"/>
                                          </p:val>
                                        </p:tav>
                                      </p:tavLst>
                                    </p:anim>
                                    <p:animEffect transition="in" filter="wipe(right)">
                                      <p:cBhvr>
                                        <p:cTn id="33" dur="500"/>
                                        <p:tgtEl>
                                          <p:spTgt spid="53"/>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cBhvr>
                                        <p:cTn id="37" dur="500" fill="hold"/>
                                        <p:tgtEl>
                                          <p:spTgt spid="59"/>
                                        </p:tgtEl>
                                        <p:attrNameLst>
                                          <p:attrName>ppt_w</p:attrName>
                                        </p:attrNameLst>
                                      </p:cBhvr>
                                      <p:tavLst>
                                        <p:tav tm="0">
                                          <p:val>
                                            <p:fltVal val="0"/>
                                          </p:val>
                                        </p:tav>
                                        <p:tav tm="100000">
                                          <p:val>
                                            <p:strVal val="#ppt_w"/>
                                          </p:val>
                                        </p:tav>
                                      </p:tavLst>
                                    </p:anim>
                                    <p:anim calcmode="lin" valueType="num">
                                      <p:cBhvr>
                                        <p:cTn id="38" dur="500" fill="hold"/>
                                        <p:tgtEl>
                                          <p:spTgt spid="59"/>
                                        </p:tgtEl>
                                        <p:attrNameLst>
                                          <p:attrName>ppt_h</p:attrName>
                                        </p:attrNameLst>
                                      </p:cBhvr>
                                      <p:tavLst>
                                        <p:tav tm="0">
                                          <p:val>
                                            <p:fltVal val="0"/>
                                          </p:val>
                                        </p:tav>
                                        <p:tav tm="100000">
                                          <p:val>
                                            <p:strVal val="#ppt_h"/>
                                          </p:val>
                                        </p:tav>
                                      </p:tavLst>
                                    </p:anim>
                                    <p:animEffect transition="in" filter="fade">
                                      <p:cBhvr>
                                        <p:cTn id="39" dur="500"/>
                                        <p:tgtEl>
                                          <p:spTgt spid="59"/>
                                        </p:tgtEl>
                                      </p:cBhvr>
                                    </p:animEffect>
                                  </p:childTnLst>
                                </p:cTn>
                              </p:par>
                            </p:childTnLst>
                          </p:cTn>
                        </p:par>
                        <p:par>
                          <p:cTn id="40" fill="hold">
                            <p:stCondLst>
                              <p:cond delay="3500"/>
                            </p:stCondLst>
                            <p:childTnLst>
                              <p:par>
                                <p:cTn id="41" presetID="12" presetClass="entr" presetSubtype="8" fill="hold" nodeType="after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additive="base">
                                        <p:cTn id="43" dur="500"/>
                                        <p:tgtEl>
                                          <p:spTgt spid="50"/>
                                        </p:tgtEl>
                                        <p:attrNameLst>
                                          <p:attrName>ppt_x</p:attrName>
                                        </p:attrNameLst>
                                      </p:cBhvr>
                                      <p:tavLst>
                                        <p:tav tm="0">
                                          <p:val>
                                            <p:strVal val="#ppt_x-#ppt_w*1.125000"/>
                                          </p:val>
                                        </p:tav>
                                        <p:tav tm="100000">
                                          <p:val>
                                            <p:strVal val="#ppt_x"/>
                                          </p:val>
                                        </p:tav>
                                      </p:tavLst>
                                    </p:anim>
                                    <p:animEffect transition="in" filter="wipe(right)">
                                      <p:cBhvr>
                                        <p:cTn id="44" dur="500"/>
                                        <p:tgtEl>
                                          <p:spTgt spid="50"/>
                                        </p:tgtEl>
                                      </p:cBhvr>
                                    </p:animEffect>
                                  </p:childTnLst>
                                </p:cTn>
                              </p:par>
                            </p:childTnLst>
                          </p:cTn>
                        </p:par>
                        <p:par>
                          <p:cTn id="45" fill="hold">
                            <p:stCondLst>
                              <p:cond delay="4000"/>
                            </p:stCondLst>
                            <p:childTnLst>
                              <p:par>
                                <p:cTn id="46" presetID="14" presetClass="entr" presetSubtype="10" fill="hold" grpId="0" nodeType="afterEffect">
                                  <p:stCondLst>
                                    <p:cond delay="0"/>
                                  </p:stCondLst>
                                  <p:childTnLst>
                                    <p:set>
                                      <p:cBhvr>
                                        <p:cTn id="47" dur="1" fill="hold">
                                          <p:stCondLst>
                                            <p:cond delay="0"/>
                                          </p:stCondLst>
                                        </p:cTn>
                                        <p:tgtEl>
                                          <p:spTgt spid="65"/>
                                        </p:tgtEl>
                                        <p:attrNameLst>
                                          <p:attrName>style.visibility</p:attrName>
                                        </p:attrNameLst>
                                      </p:cBhvr>
                                      <p:to>
                                        <p:strVal val="visible"/>
                                      </p:to>
                                    </p:set>
                                    <p:animEffect transition="in" filter="randombar(horizontal)">
                                      <p:cBhvr>
                                        <p:cTn id="48"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6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原创设计师QQ598969553      _1"/>
          <p:cNvSpPr>
            <a:spLocks noChangeArrowheads="1"/>
          </p:cNvSpPr>
          <p:nvPr/>
        </p:nvSpPr>
        <p:spPr bwMode="auto">
          <a:xfrm>
            <a:off x="3989678" y="5547258"/>
            <a:ext cx="4523862" cy="412750"/>
          </a:xfrm>
          <a:prstGeom prst="rect">
            <a:avLst/>
          </a:prstGeom>
          <a:noFill/>
          <a:ln>
            <a:noFill/>
          </a:ln>
        </p:spPr>
        <p:txBody>
          <a:bodyPr wrap="square" lIns="106599" tIns="53297" rIns="106599" bIns="53297" anchor="ctr">
            <a:spAutoFit/>
          </a:bodyPr>
          <a:lstStyle/>
          <a:p>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rPr>
              <a:t>汇报人：</a:t>
            </a:r>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sym typeface="+mn-ea"/>
              </a:rPr>
              <a:t>尚景</a:t>
            </a:r>
            <a:r>
              <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rPr>
              <a:t>     时间：</a:t>
            </a:r>
            <a:r>
              <a:rPr lang="en-US" altLang="zh-CN" sz="2000" dirty="0" smtClean="0">
                <a:solidFill>
                  <a:schemeClr val="tx1">
                    <a:lumMod val="50000"/>
                    <a:lumOff val="50000"/>
                  </a:schemeClr>
                </a:solidFill>
                <a:latin typeface="微软雅黑" panose="020B0503020204020204" pitchFamily="34" charset="-122"/>
                <a:ea typeface="微软雅黑" panose="020B0503020204020204" pitchFamily="34" charset="-122"/>
              </a:rPr>
              <a:t>2018.12.16</a:t>
            </a:r>
            <a:endParaRPr lang="zh-CN" altLang="en-US" sz="2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4" name="原创设计师QQ598969553      _2"/>
          <p:cNvSpPr/>
          <p:nvPr/>
        </p:nvSpPr>
        <p:spPr>
          <a:xfrm>
            <a:off x="2591588" y="4335547"/>
            <a:ext cx="7320042" cy="692369"/>
          </a:xfrm>
          <a:prstGeom prst="roundRect">
            <a:avLst>
              <a:gd name="adj" fmla="val 50000"/>
            </a:avLst>
          </a:prstGeom>
          <a:solidFill>
            <a:schemeClr val="bg1">
              <a:lumMod val="85000"/>
            </a:schemeClr>
          </a:solidFill>
          <a:ln w="12700">
            <a:noFill/>
          </a:ln>
          <a:effectLst>
            <a:innerShdw blurRad="50800" dist="127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81444" tIns="90722" rIns="181444" bIns="90722" rtlCol="0" anchor="ctr"/>
          <a:lstStyle/>
          <a:p>
            <a:pPr algn="ctr"/>
            <a:endParaRPr lang="zh-CN" altLang="en-US"/>
          </a:p>
        </p:txBody>
      </p:sp>
      <p:sp>
        <p:nvSpPr>
          <p:cNvPr id="15" name="原创设计师QQ598969553      _3"/>
          <p:cNvSpPr>
            <a:spLocks noChangeArrowheads="1"/>
          </p:cNvSpPr>
          <p:nvPr/>
        </p:nvSpPr>
        <p:spPr bwMode="auto">
          <a:xfrm>
            <a:off x="3270328" y="4428047"/>
            <a:ext cx="6269863"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3200" b="1" dirty="0">
                <a:solidFill>
                  <a:srgbClr val="E9462F"/>
                </a:solidFill>
                <a:latin typeface="微软雅黑" panose="020B0503020204020204" pitchFamily="34" charset="-122"/>
                <a:ea typeface="微软雅黑" panose="020B0503020204020204" pitchFamily="34" charset="-122"/>
                <a:sym typeface="微软雅黑" panose="020B0503020204020204" pitchFamily="34" charset="-122"/>
              </a:rPr>
              <a:t>谢谢大家的观看</a:t>
            </a:r>
            <a:endParaRPr lang="zh-CN" altLang="en-US" sz="3200" dirty="0">
              <a:solidFill>
                <a:srgbClr val="E9462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原创设计师QQ598969553      _4"/>
          <p:cNvSpPr/>
          <p:nvPr/>
        </p:nvSpPr>
        <p:spPr>
          <a:xfrm>
            <a:off x="2591588" y="4233375"/>
            <a:ext cx="1079310" cy="774994"/>
          </a:xfrm>
          <a:prstGeom prst="roundRect">
            <a:avLst>
              <a:gd name="adj" fmla="val 50000"/>
            </a:avLst>
          </a:prstGeom>
          <a:gradFill flip="none" rotWithShape="1">
            <a:gsLst>
              <a:gs pos="55000">
                <a:srgbClr val="E7E7E7"/>
              </a:gs>
              <a:gs pos="0">
                <a:schemeClr val="bg1"/>
              </a:gs>
              <a:gs pos="100000">
                <a:schemeClr val="bg1">
                  <a:lumMod val="75000"/>
                </a:schemeClr>
              </a:gs>
            </a:gsLst>
            <a:lin ang="18900000" scaled="1"/>
            <a:tileRect/>
          </a:gradFill>
          <a:ln w="12700">
            <a:gradFill flip="none" rotWithShape="1">
              <a:gsLst>
                <a:gs pos="0">
                  <a:schemeClr val="bg1">
                    <a:lumMod val="75000"/>
                  </a:schemeClr>
                </a:gs>
                <a:gs pos="100000">
                  <a:schemeClr val="bg1"/>
                </a:gs>
              </a:gsLst>
              <a:lin ang="18900000" scaled="1"/>
              <a:tileRect/>
            </a:gradFill>
          </a:ln>
          <a:effectLst>
            <a:outerShdw blurRad="190500" dist="76200" dir="8100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81444" tIns="90722" rIns="181444" bIns="90722" rtlCol="0" anchor="ctr"/>
          <a:lstStyle/>
          <a:p>
            <a:pPr algn="ctr"/>
            <a:endParaRPr lang="zh-CN" altLang="en-US"/>
          </a:p>
        </p:txBody>
      </p:sp>
      <p:pic>
        <p:nvPicPr>
          <p:cNvPr id="17" name="原创设计师QQ598969553      _5" descr="D:\360data\重要数据\桌面\未标题-1.png"/>
          <p:cNvPicPr>
            <a:picLocks noChangeAspect="1" noChangeArrowheads="1"/>
          </p:cNvPicPr>
          <p:nvPr/>
        </p:nvPicPr>
        <p:blipFill>
          <a:blip r:embed="rId1">
            <a:extLst>
              <a:ext uri="{BEBA8EAE-BF5A-486C-A8C5-ECC9F3942E4B}">
                <a14:imgProps xmlns:a14="http://schemas.microsoft.com/office/drawing/2010/main">
                  <a14:imgLayer r:embed="rId2">
                    <a14:imgEffect>
                      <a14:brightnessContrast bright="3000" contrast="-39000"/>
                    </a14:imgEffect>
                  </a14:imgLayer>
                </a14:imgProps>
              </a:ext>
              <a:ext uri="{28A0092B-C50C-407E-A947-70E740481C1C}">
                <a14:useLocalDpi xmlns:a14="http://schemas.microsoft.com/office/drawing/2010/main" val="0"/>
              </a:ext>
            </a:extLst>
          </a:blip>
          <a:srcRect/>
          <a:stretch>
            <a:fillRect/>
          </a:stretch>
        </p:blipFill>
        <p:spPr bwMode="auto">
          <a:xfrm>
            <a:off x="2267878" y="4335547"/>
            <a:ext cx="1875478" cy="4316379"/>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原创设计师QQ598969553      _6"/>
          <p:cNvGrpSpPr/>
          <p:nvPr/>
        </p:nvGrpSpPr>
        <p:grpSpPr>
          <a:xfrm>
            <a:off x="10665258" y="2696496"/>
            <a:ext cx="592919" cy="610254"/>
            <a:chOff x="1827622" y="1343919"/>
            <a:chExt cx="2304000" cy="2304000"/>
          </a:xfrm>
          <a:effectLst>
            <a:outerShdw blurRad="228600" dist="101600" dir="7680000" sx="97000" sy="97000" algn="tl" rotWithShape="0">
              <a:prstClr val="black">
                <a:alpha val="27000"/>
              </a:prstClr>
            </a:outerShdw>
          </a:effectLst>
        </p:grpSpPr>
        <p:sp>
          <p:nvSpPr>
            <p:cNvPr id="19" name="椭圆 18"/>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21" name="原创设计师QQ598969553      _7"/>
          <p:cNvGrpSpPr/>
          <p:nvPr/>
        </p:nvGrpSpPr>
        <p:grpSpPr>
          <a:xfrm>
            <a:off x="9669619" y="2727860"/>
            <a:ext cx="595408" cy="610254"/>
            <a:chOff x="1827622" y="1343919"/>
            <a:chExt cx="2313672" cy="2304000"/>
          </a:xfrm>
          <a:effectLst>
            <a:outerShdw blurRad="228600" dist="101600" dir="7680000" sx="97000" sy="97000" algn="tl" rotWithShape="0">
              <a:prstClr val="black">
                <a:alpha val="27000"/>
              </a:prstClr>
            </a:outerShdw>
          </a:effectLst>
        </p:grpSpPr>
        <p:sp>
          <p:nvSpPr>
            <p:cNvPr id="22" name="椭圆 21"/>
            <p:cNvSpPr/>
            <p:nvPr/>
          </p:nvSpPr>
          <p:spPr>
            <a:xfrm>
              <a:off x="1827622" y="1343919"/>
              <a:ext cx="2304000" cy="230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1998942" y="1424741"/>
              <a:ext cx="2142352" cy="21423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24" name="原创设计师QQ598969553      _8"/>
          <p:cNvGrpSpPr/>
          <p:nvPr/>
        </p:nvGrpSpPr>
        <p:grpSpPr>
          <a:xfrm>
            <a:off x="7852299" y="1547790"/>
            <a:ext cx="320800" cy="330179"/>
            <a:chOff x="1827622" y="1343919"/>
            <a:chExt cx="2304000" cy="2304000"/>
          </a:xfrm>
          <a:effectLst>
            <a:outerShdw blurRad="228600" dist="101600" dir="7680000" sx="97000" sy="97000" algn="tl" rotWithShape="0">
              <a:prstClr val="black">
                <a:alpha val="27000"/>
              </a:prstClr>
            </a:outerShdw>
          </a:effectLst>
        </p:grpSpPr>
        <p:sp>
          <p:nvSpPr>
            <p:cNvPr id="25" name="椭圆 24"/>
            <p:cNvSpPr/>
            <p:nvPr/>
          </p:nvSpPr>
          <p:spPr>
            <a:xfrm>
              <a:off x="1827622" y="1343919"/>
              <a:ext cx="2304000" cy="230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1908448" y="1438884"/>
              <a:ext cx="2142352" cy="21423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27" name="原创设计师QQ598969553      _9"/>
          <p:cNvGrpSpPr/>
          <p:nvPr/>
        </p:nvGrpSpPr>
        <p:grpSpPr>
          <a:xfrm>
            <a:off x="1667862" y="2674490"/>
            <a:ext cx="592919" cy="610254"/>
            <a:chOff x="1827622" y="1343919"/>
            <a:chExt cx="2304000" cy="2304000"/>
          </a:xfrm>
          <a:effectLst>
            <a:outerShdw blurRad="228600" dist="101600" dir="7680000" sx="97000" sy="97000" algn="tl" rotWithShape="0">
              <a:prstClr val="black">
                <a:alpha val="27000"/>
              </a:prstClr>
            </a:outerShdw>
          </a:effectLst>
        </p:grpSpPr>
        <p:sp>
          <p:nvSpPr>
            <p:cNvPr id="28" name="椭圆 27"/>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30" name="原创设计师QQ598969553      _10"/>
          <p:cNvGrpSpPr/>
          <p:nvPr/>
        </p:nvGrpSpPr>
        <p:grpSpPr>
          <a:xfrm>
            <a:off x="2405943" y="2632026"/>
            <a:ext cx="592919" cy="610254"/>
            <a:chOff x="1827622" y="1343919"/>
            <a:chExt cx="2304000" cy="2304000"/>
          </a:xfrm>
          <a:effectLst>
            <a:outerShdw blurRad="228600" dist="101600" dir="7680000" sx="97000" sy="97000" algn="tl" rotWithShape="0">
              <a:prstClr val="black">
                <a:alpha val="27000"/>
              </a:prstClr>
            </a:outerShdw>
          </a:effectLst>
        </p:grpSpPr>
        <p:sp>
          <p:nvSpPr>
            <p:cNvPr id="31" name="椭圆 30"/>
            <p:cNvSpPr/>
            <p:nvPr/>
          </p:nvSpPr>
          <p:spPr>
            <a:xfrm>
              <a:off x="1827622" y="1343919"/>
              <a:ext cx="2304000" cy="230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908448" y="1438884"/>
              <a:ext cx="2142352" cy="21423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33" name="原创设计师QQ598969553      _11"/>
          <p:cNvGrpSpPr/>
          <p:nvPr/>
        </p:nvGrpSpPr>
        <p:grpSpPr>
          <a:xfrm>
            <a:off x="4629222" y="1591679"/>
            <a:ext cx="320800" cy="330179"/>
            <a:chOff x="1827622" y="1343919"/>
            <a:chExt cx="2304000" cy="2304000"/>
          </a:xfrm>
          <a:effectLst>
            <a:outerShdw blurRad="228600" dist="101600" dir="7680000" sx="97000" sy="97000" algn="tl" rotWithShape="0">
              <a:prstClr val="black">
                <a:alpha val="27000"/>
              </a:prstClr>
            </a:outerShdw>
          </a:effectLst>
        </p:grpSpPr>
        <p:sp>
          <p:nvSpPr>
            <p:cNvPr id="34" name="椭圆 33"/>
            <p:cNvSpPr/>
            <p:nvPr/>
          </p:nvSpPr>
          <p:spPr>
            <a:xfrm>
              <a:off x="1827622" y="1343919"/>
              <a:ext cx="2304000" cy="230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1908448" y="1438884"/>
              <a:ext cx="2142352" cy="21423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36" name="原创设计师QQ598969553      _12"/>
          <p:cNvGrpSpPr/>
          <p:nvPr/>
        </p:nvGrpSpPr>
        <p:grpSpPr>
          <a:xfrm>
            <a:off x="3062442" y="3311319"/>
            <a:ext cx="296460" cy="305127"/>
            <a:chOff x="1827622" y="1343919"/>
            <a:chExt cx="2304000" cy="2304000"/>
          </a:xfrm>
          <a:effectLst>
            <a:outerShdw blurRad="228600" dist="101600" dir="7680000" sx="97000" sy="97000" algn="tl" rotWithShape="0">
              <a:prstClr val="black">
                <a:alpha val="27000"/>
              </a:prstClr>
            </a:outerShdw>
          </a:effectLst>
        </p:grpSpPr>
        <p:sp>
          <p:nvSpPr>
            <p:cNvPr id="37" name="椭圆 36"/>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46" name="原创设计师QQ598969553      _13"/>
          <p:cNvGrpSpPr/>
          <p:nvPr/>
        </p:nvGrpSpPr>
        <p:grpSpPr>
          <a:xfrm>
            <a:off x="9176008" y="3405737"/>
            <a:ext cx="296460" cy="305127"/>
            <a:chOff x="1827622" y="1343919"/>
            <a:chExt cx="2304000" cy="2304000"/>
          </a:xfrm>
          <a:effectLst>
            <a:outerShdw blurRad="228600" dist="101600" dir="7680000" sx="97000" sy="97000" algn="tl" rotWithShape="0">
              <a:prstClr val="black">
                <a:alpha val="27000"/>
              </a:prstClr>
            </a:outerShdw>
          </a:effectLst>
        </p:grpSpPr>
        <p:sp>
          <p:nvSpPr>
            <p:cNvPr id="47" name="椭圆 46"/>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49" name="原创设计师QQ598969553      _14"/>
          <p:cNvGrpSpPr/>
          <p:nvPr/>
        </p:nvGrpSpPr>
        <p:grpSpPr>
          <a:xfrm>
            <a:off x="10787339" y="2514006"/>
            <a:ext cx="296460" cy="305127"/>
            <a:chOff x="1827622" y="1343919"/>
            <a:chExt cx="2304000" cy="2304000"/>
          </a:xfrm>
          <a:effectLst>
            <a:outerShdw blurRad="228600" dist="101600" dir="7680000" sx="97000" sy="97000" algn="tl" rotWithShape="0">
              <a:prstClr val="black">
                <a:alpha val="27000"/>
              </a:prstClr>
            </a:outerShdw>
          </a:effectLst>
        </p:grpSpPr>
        <p:sp>
          <p:nvSpPr>
            <p:cNvPr id="50" name="椭圆 49"/>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52" name="原创设计师QQ598969553      _15"/>
          <p:cNvGrpSpPr/>
          <p:nvPr/>
        </p:nvGrpSpPr>
        <p:grpSpPr>
          <a:xfrm>
            <a:off x="2514741" y="2208879"/>
            <a:ext cx="296460" cy="305127"/>
            <a:chOff x="1827622" y="1343919"/>
            <a:chExt cx="2304000" cy="2304000"/>
          </a:xfrm>
          <a:effectLst>
            <a:outerShdw blurRad="228600" dist="101600" dir="7680000" sx="97000" sy="97000" algn="tl" rotWithShape="0">
              <a:prstClr val="black">
                <a:alpha val="27000"/>
              </a:prstClr>
            </a:outerShdw>
          </a:effectLst>
        </p:grpSpPr>
        <p:sp>
          <p:nvSpPr>
            <p:cNvPr id="53" name="椭圆 52"/>
            <p:cNvSpPr/>
            <p:nvPr/>
          </p:nvSpPr>
          <p:spPr>
            <a:xfrm>
              <a:off x="1827622" y="1343919"/>
              <a:ext cx="2304000" cy="2304000"/>
            </a:xfrm>
            <a:prstGeom prst="ellipse">
              <a:avLst/>
            </a:prstGeom>
            <a:gradFill flip="none" rotWithShape="1">
              <a:gsLst>
                <a:gs pos="100000">
                  <a:schemeClr val="bg1">
                    <a:lumMod val="85000"/>
                  </a:schemeClr>
                </a:gs>
                <a:gs pos="0">
                  <a:schemeClr val="bg1"/>
                </a:gs>
              </a:gsLst>
              <a:path path="circle">
                <a:fillToRect l="100000" b="100000"/>
              </a:path>
              <a:tileRect t="-100000" r="-100000"/>
            </a:gradFill>
            <a:ln w="12700">
              <a:noFill/>
            </a:ln>
            <a:effectLst>
              <a:outerShdw blurRad="635000" dist="762000" dir="7800000" sx="88000" sy="88000" algn="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1877481" y="1393778"/>
              <a:ext cx="2204282" cy="2204282"/>
            </a:xfrm>
            <a:prstGeom prst="ellipse">
              <a:avLst/>
            </a:prstGeom>
            <a:gradFill flip="none" rotWithShape="1">
              <a:gsLst>
                <a:gs pos="0">
                  <a:schemeClr val="bg1">
                    <a:lumMod val="85000"/>
                  </a:schemeClr>
                </a:gs>
                <a:gs pos="100000">
                  <a:srgbClr val="FEFEFE"/>
                </a:gs>
              </a:gsLst>
              <a:path path="circle">
                <a:fillToRect l="100000" b="100000"/>
              </a:path>
              <a:tileRect t="-100000" r="-100000"/>
            </a:gra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defTabSz="1814195">
                <a:defRPr/>
              </a:pPr>
              <a:endParaRPr lang="zh-CN" altLang="en-US" sz="6600" kern="0" dirty="0">
                <a:solidFill>
                  <a:schemeClr val="accent1"/>
                </a:solidFill>
                <a:latin typeface="+mj-lt"/>
                <a:ea typeface="MStiffHei HKS UltraBold" pitchFamily="2" charset="-120"/>
              </a:endParaRPr>
            </a:p>
          </p:txBody>
        </p:sp>
      </p:grpSp>
      <p:grpSp>
        <p:nvGrpSpPr>
          <p:cNvPr id="55" name="原创设计师QQ598969553      _16"/>
          <p:cNvGrpSpPr/>
          <p:nvPr/>
        </p:nvGrpSpPr>
        <p:grpSpPr>
          <a:xfrm>
            <a:off x="2852248" y="1511794"/>
            <a:ext cx="2128987" cy="2191219"/>
            <a:chOff x="2852248" y="1024579"/>
            <a:chExt cx="2128987" cy="2191219"/>
          </a:xfrm>
        </p:grpSpPr>
        <p:pic>
          <p:nvPicPr>
            <p:cNvPr id="56" name="Picture 3" descr="C:\Users\Administrator\Desktop\微立体创业计划\00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52248" y="1024579"/>
              <a:ext cx="2128987" cy="2191219"/>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57" name="文本框 31"/>
            <p:cNvSpPr txBox="1">
              <a:spLocks noChangeArrowheads="1"/>
            </p:cNvSpPr>
            <p:nvPr/>
          </p:nvSpPr>
          <p:spPr bwMode="auto">
            <a:xfrm>
              <a:off x="3423038" y="1306409"/>
              <a:ext cx="946150" cy="1660391"/>
            </a:xfrm>
            <a:prstGeom prst="rect">
              <a:avLst/>
            </a:prstGeom>
            <a:noFill/>
            <a:ln>
              <a:noFill/>
            </a:ln>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17000"/>
                </a:lnSpc>
              </a:pPr>
              <a:r>
                <a:rPr lang="en-US" altLang="zh-CN" sz="9700" kern="0" dirty="0">
                  <a:solidFill>
                    <a:srgbClr val="E9462F"/>
                  </a:solidFill>
                  <a:latin typeface="Impact" panose="020B0806030902050204" pitchFamily="34" charset="0"/>
                  <a:ea typeface="微软雅黑" panose="020B0503020204020204" pitchFamily="34" charset="-122"/>
                </a:rPr>
                <a:t>2</a:t>
              </a:r>
              <a:endParaRPr lang="zh-CN" altLang="en-US" sz="9700" kern="0" dirty="0">
                <a:solidFill>
                  <a:srgbClr val="E9462F"/>
                </a:solidFill>
                <a:latin typeface="Impact" panose="020B0806030902050204" pitchFamily="34" charset="0"/>
                <a:ea typeface="微软雅黑" panose="020B0503020204020204" pitchFamily="34" charset="-122"/>
              </a:endParaRPr>
            </a:p>
          </p:txBody>
        </p:sp>
      </p:grpSp>
      <p:grpSp>
        <p:nvGrpSpPr>
          <p:cNvPr id="58" name="原创设计师QQ598969553      _17"/>
          <p:cNvGrpSpPr/>
          <p:nvPr/>
        </p:nvGrpSpPr>
        <p:grpSpPr>
          <a:xfrm>
            <a:off x="4477630" y="1548306"/>
            <a:ext cx="2128987" cy="2191219"/>
            <a:chOff x="4477630" y="1061091"/>
            <a:chExt cx="2128987" cy="2191219"/>
          </a:xfrm>
        </p:grpSpPr>
        <p:pic>
          <p:nvPicPr>
            <p:cNvPr id="59" name="Picture 3" descr="C:\Users\Administrator\Desktop\微立体创业计划\00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77630" y="1061091"/>
              <a:ext cx="2128987" cy="2191219"/>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60" name="文本框 31"/>
            <p:cNvSpPr txBox="1">
              <a:spLocks noChangeArrowheads="1"/>
            </p:cNvSpPr>
            <p:nvPr/>
          </p:nvSpPr>
          <p:spPr bwMode="auto">
            <a:xfrm>
              <a:off x="5131118" y="1336570"/>
              <a:ext cx="946150" cy="1680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17000"/>
                </a:lnSpc>
              </a:pPr>
              <a:r>
                <a:rPr lang="en-US" altLang="zh-CN" sz="9700" kern="0" dirty="0">
                  <a:solidFill>
                    <a:srgbClr val="E9462F"/>
                  </a:solidFill>
                  <a:latin typeface="Impact" panose="020B0806030902050204" pitchFamily="34" charset="0"/>
                  <a:ea typeface="微软雅黑" panose="020B0503020204020204" pitchFamily="34" charset="-122"/>
                </a:rPr>
                <a:t>0</a:t>
              </a:r>
              <a:endParaRPr lang="zh-CN" altLang="en-US" sz="9700" b="0" dirty="0">
                <a:solidFill>
                  <a:srgbClr val="E9462F"/>
                </a:solidFill>
                <a:ea typeface="方正兰亭大黑_GBK" pitchFamily="2" charset="-122"/>
              </a:endParaRPr>
            </a:p>
          </p:txBody>
        </p:sp>
      </p:grpSp>
      <p:grpSp>
        <p:nvGrpSpPr>
          <p:cNvPr id="61" name="原创设计师QQ598969553      _18"/>
          <p:cNvGrpSpPr/>
          <p:nvPr/>
        </p:nvGrpSpPr>
        <p:grpSpPr>
          <a:xfrm>
            <a:off x="6103012" y="1548306"/>
            <a:ext cx="2128987" cy="2191219"/>
            <a:chOff x="6103012" y="1061091"/>
            <a:chExt cx="2128987" cy="2191219"/>
          </a:xfrm>
        </p:grpSpPr>
        <p:pic>
          <p:nvPicPr>
            <p:cNvPr id="62" name="Picture 3" descr="C:\Users\Administrator\Desktop\微立体创业计划\00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03012" y="1061091"/>
              <a:ext cx="2128987" cy="2191219"/>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63" name="文本框 31"/>
            <p:cNvSpPr txBox="1">
              <a:spLocks noChangeArrowheads="1"/>
            </p:cNvSpPr>
            <p:nvPr/>
          </p:nvSpPr>
          <p:spPr bwMode="auto">
            <a:xfrm>
              <a:off x="6805240" y="1269554"/>
              <a:ext cx="946150" cy="1680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17000"/>
                </a:lnSpc>
              </a:pPr>
              <a:r>
                <a:rPr lang="en-US" altLang="zh-CN" sz="9700" kern="0" dirty="0">
                  <a:solidFill>
                    <a:srgbClr val="E9462F"/>
                  </a:solidFill>
                  <a:latin typeface="Impact" panose="020B0806030902050204" pitchFamily="34" charset="0"/>
                  <a:ea typeface="微软雅黑" panose="020B0503020204020204" pitchFamily="34" charset="-122"/>
                </a:rPr>
                <a:t>1</a:t>
              </a:r>
              <a:endParaRPr lang="zh-CN" altLang="en-US" sz="9700" b="0" dirty="0">
                <a:solidFill>
                  <a:srgbClr val="E9462F"/>
                </a:solidFill>
                <a:ea typeface="方正兰亭大黑_GBK" pitchFamily="2" charset="-122"/>
              </a:endParaRPr>
            </a:p>
          </p:txBody>
        </p:sp>
      </p:grpSp>
      <p:grpSp>
        <p:nvGrpSpPr>
          <p:cNvPr id="64" name="原创设计师QQ598969553      _19"/>
          <p:cNvGrpSpPr/>
          <p:nvPr/>
        </p:nvGrpSpPr>
        <p:grpSpPr>
          <a:xfrm>
            <a:off x="7728394" y="1554508"/>
            <a:ext cx="2128987" cy="2191219"/>
            <a:chOff x="7728394" y="1067293"/>
            <a:chExt cx="2128987" cy="2191219"/>
          </a:xfrm>
        </p:grpSpPr>
        <p:pic>
          <p:nvPicPr>
            <p:cNvPr id="65" name="Picture 3" descr="C:\Users\Administrator\Desktop\微立体创业计划\00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28394" y="1067293"/>
              <a:ext cx="2128987" cy="2191219"/>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a:solidFill>
                    <a:srgbClr val="FFFFFF"/>
                  </a:solidFill>
                </a14:hiddenFill>
              </a:ext>
            </a:extLst>
          </p:spPr>
        </p:pic>
        <p:sp>
          <p:nvSpPr>
            <p:cNvPr id="66" name="文本框 31"/>
            <p:cNvSpPr txBox="1">
              <a:spLocks noChangeArrowheads="1"/>
            </p:cNvSpPr>
            <p:nvPr/>
          </p:nvSpPr>
          <p:spPr bwMode="auto">
            <a:xfrm>
              <a:off x="8363268" y="1371495"/>
              <a:ext cx="946150" cy="1585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defTabSz="1814195">
                <a:defRPr/>
              </a:pPr>
              <a:r>
                <a:rPr lang="en-US" altLang="zh-CN" sz="9700" kern="0" dirty="0">
                  <a:solidFill>
                    <a:srgbClr val="E9462F"/>
                  </a:solidFill>
                  <a:latin typeface="Impact" panose="020B0806030902050204" pitchFamily="34" charset="0"/>
                  <a:ea typeface="微软雅黑" panose="020B0503020204020204" pitchFamily="34" charset="-122"/>
                </a:rPr>
                <a:t>8</a:t>
              </a:r>
              <a:endParaRPr lang="zh-CN" altLang="en-US" sz="9700" kern="0" dirty="0">
                <a:solidFill>
                  <a:srgbClr val="E9462F"/>
                </a:solidFill>
                <a:latin typeface="Impact" panose="020B0806030902050204" pitchFamily="34" charset="0"/>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strVal val="4/3*#ppt_w"/>
                                          </p:val>
                                        </p:tav>
                                        <p:tav tm="100000">
                                          <p:val>
                                            <p:strVal val="#ppt_w"/>
                                          </p:val>
                                        </p:tav>
                                      </p:tavLst>
                                    </p:anim>
                                    <p:anim calcmode="lin" valueType="num">
                                      <p:cBhvr>
                                        <p:cTn id="8" dur="500" fill="hold"/>
                                        <p:tgtEl>
                                          <p:spTgt spid="55"/>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23" presetClass="entr" presetSubtype="288" fill="hold" nodeType="afterEffect">
                                  <p:stCondLst>
                                    <p:cond delay="0"/>
                                  </p:stCondLst>
                                  <p:childTnLst>
                                    <p:set>
                                      <p:cBhvr>
                                        <p:cTn id="11" dur="1" fill="hold">
                                          <p:stCondLst>
                                            <p:cond delay="0"/>
                                          </p:stCondLst>
                                        </p:cTn>
                                        <p:tgtEl>
                                          <p:spTgt spid="58"/>
                                        </p:tgtEl>
                                        <p:attrNameLst>
                                          <p:attrName>style.visibility</p:attrName>
                                        </p:attrNameLst>
                                      </p:cBhvr>
                                      <p:to>
                                        <p:strVal val="visible"/>
                                      </p:to>
                                    </p:set>
                                    <p:anim calcmode="lin" valueType="num">
                                      <p:cBhvr>
                                        <p:cTn id="12" dur="500" fill="hold"/>
                                        <p:tgtEl>
                                          <p:spTgt spid="58"/>
                                        </p:tgtEl>
                                        <p:attrNameLst>
                                          <p:attrName>ppt_w</p:attrName>
                                        </p:attrNameLst>
                                      </p:cBhvr>
                                      <p:tavLst>
                                        <p:tav tm="0">
                                          <p:val>
                                            <p:strVal val="4/3*#ppt_w"/>
                                          </p:val>
                                        </p:tav>
                                        <p:tav tm="100000">
                                          <p:val>
                                            <p:strVal val="#ppt_w"/>
                                          </p:val>
                                        </p:tav>
                                      </p:tavLst>
                                    </p:anim>
                                    <p:anim calcmode="lin" valueType="num">
                                      <p:cBhvr>
                                        <p:cTn id="13" dur="500" fill="hold"/>
                                        <p:tgtEl>
                                          <p:spTgt spid="58"/>
                                        </p:tgtEl>
                                        <p:attrNameLst>
                                          <p:attrName>ppt_h</p:attrName>
                                        </p:attrNameLst>
                                      </p:cBhvr>
                                      <p:tavLst>
                                        <p:tav tm="0">
                                          <p:val>
                                            <p:strVal val="4/3*#ppt_h"/>
                                          </p:val>
                                        </p:tav>
                                        <p:tav tm="100000">
                                          <p:val>
                                            <p:strVal val="#ppt_h"/>
                                          </p:val>
                                        </p:tav>
                                      </p:tavLst>
                                    </p:anim>
                                  </p:childTnLst>
                                </p:cTn>
                              </p:par>
                            </p:childTnLst>
                          </p:cTn>
                        </p:par>
                        <p:par>
                          <p:cTn id="14" fill="hold">
                            <p:stCondLst>
                              <p:cond delay="1000"/>
                            </p:stCondLst>
                            <p:childTnLst>
                              <p:par>
                                <p:cTn id="15" presetID="23" presetClass="entr" presetSubtype="288" fill="hold" nodeType="afterEffect">
                                  <p:stCondLst>
                                    <p:cond delay="0"/>
                                  </p:stCondLst>
                                  <p:childTnLst>
                                    <p:set>
                                      <p:cBhvr>
                                        <p:cTn id="16" dur="1" fill="hold">
                                          <p:stCondLst>
                                            <p:cond delay="0"/>
                                          </p:stCondLst>
                                        </p:cTn>
                                        <p:tgtEl>
                                          <p:spTgt spid="61"/>
                                        </p:tgtEl>
                                        <p:attrNameLst>
                                          <p:attrName>style.visibility</p:attrName>
                                        </p:attrNameLst>
                                      </p:cBhvr>
                                      <p:to>
                                        <p:strVal val="visible"/>
                                      </p:to>
                                    </p:set>
                                    <p:anim calcmode="lin" valueType="num">
                                      <p:cBhvr>
                                        <p:cTn id="17" dur="500" fill="hold"/>
                                        <p:tgtEl>
                                          <p:spTgt spid="61"/>
                                        </p:tgtEl>
                                        <p:attrNameLst>
                                          <p:attrName>ppt_w</p:attrName>
                                        </p:attrNameLst>
                                      </p:cBhvr>
                                      <p:tavLst>
                                        <p:tav tm="0">
                                          <p:val>
                                            <p:strVal val="4/3*#ppt_w"/>
                                          </p:val>
                                        </p:tav>
                                        <p:tav tm="100000">
                                          <p:val>
                                            <p:strVal val="#ppt_w"/>
                                          </p:val>
                                        </p:tav>
                                      </p:tavLst>
                                    </p:anim>
                                    <p:anim calcmode="lin" valueType="num">
                                      <p:cBhvr>
                                        <p:cTn id="18" dur="500" fill="hold"/>
                                        <p:tgtEl>
                                          <p:spTgt spid="61"/>
                                        </p:tgtEl>
                                        <p:attrNameLst>
                                          <p:attrName>ppt_h</p:attrName>
                                        </p:attrNameLst>
                                      </p:cBhvr>
                                      <p:tavLst>
                                        <p:tav tm="0">
                                          <p:val>
                                            <p:strVal val="4/3*#ppt_h"/>
                                          </p:val>
                                        </p:tav>
                                        <p:tav tm="100000">
                                          <p:val>
                                            <p:strVal val="#ppt_h"/>
                                          </p:val>
                                        </p:tav>
                                      </p:tavLst>
                                    </p:anim>
                                  </p:childTnLst>
                                </p:cTn>
                              </p:par>
                            </p:childTnLst>
                          </p:cTn>
                        </p:par>
                        <p:par>
                          <p:cTn id="19" fill="hold">
                            <p:stCondLst>
                              <p:cond delay="1500"/>
                            </p:stCondLst>
                            <p:childTnLst>
                              <p:par>
                                <p:cTn id="20" presetID="23" presetClass="entr" presetSubtype="288" fill="hold" nodeType="afterEffect">
                                  <p:stCondLst>
                                    <p:cond delay="0"/>
                                  </p:stCondLst>
                                  <p:childTnLst>
                                    <p:set>
                                      <p:cBhvr>
                                        <p:cTn id="21" dur="1" fill="hold">
                                          <p:stCondLst>
                                            <p:cond delay="0"/>
                                          </p:stCondLst>
                                        </p:cTn>
                                        <p:tgtEl>
                                          <p:spTgt spid="64"/>
                                        </p:tgtEl>
                                        <p:attrNameLst>
                                          <p:attrName>style.visibility</p:attrName>
                                        </p:attrNameLst>
                                      </p:cBhvr>
                                      <p:to>
                                        <p:strVal val="visible"/>
                                      </p:to>
                                    </p:set>
                                    <p:anim calcmode="lin" valueType="num">
                                      <p:cBhvr>
                                        <p:cTn id="22" dur="500" fill="hold"/>
                                        <p:tgtEl>
                                          <p:spTgt spid="64"/>
                                        </p:tgtEl>
                                        <p:attrNameLst>
                                          <p:attrName>ppt_w</p:attrName>
                                        </p:attrNameLst>
                                      </p:cBhvr>
                                      <p:tavLst>
                                        <p:tav tm="0">
                                          <p:val>
                                            <p:strVal val="4/3*#ppt_w"/>
                                          </p:val>
                                        </p:tav>
                                        <p:tav tm="100000">
                                          <p:val>
                                            <p:strVal val="#ppt_w"/>
                                          </p:val>
                                        </p:tav>
                                      </p:tavLst>
                                    </p:anim>
                                    <p:anim calcmode="lin" valueType="num">
                                      <p:cBhvr>
                                        <p:cTn id="23" dur="500" fill="hold"/>
                                        <p:tgtEl>
                                          <p:spTgt spid="64"/>
                                        </p:tgtEl>
                                        <p:attrNameLst>
                                          <p:attrName>ppt_h</p:attrName>
                                        </p:attrNameLst>
                                      </p:cBhvr>
                                      <p:tavLst>
                                        <p:tav tm="0">
                                          <p:val>
                                            <p:strVal val="4/3*#ppt_h"/>
                                          </p:val>
                                        </p:tav>
                                        <p:tav tm="100000">
                                          <p:val>
                                            <p:strVal val="#ppt_h"/>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250" fill="hold"/>
                                        <p:tgtEl>
                                          <p:spTgt spid="18"/>
                                        </p:tgtEl>
                                        <p:attrNameLst>
                                          <p:attrName>ppt_x</p:attrName>
                                        </p:attrNameLst>
                                      </p:cBhvr>
                                      <p:tavLst>
                                        <p:tav tm="0">
                                          <p:val>
                                            <p:strVal val="#ppt_x"/>
                                          </p:val>
                                        </p:tav>
                                        <p:tav tm="100000">
                                          <p:val>
                                            <p:strVal val="#ppt_x"/>
                                          </p:val>
                                        </p:tav>
                                      </p:tavLst>
                                    </p:anim>
                                    <p:anim calcmode="lin" valueType="num">
                                      <p:cBhvr additive="base">
                                        <p:cTn id="28" dur="250" fill="hold"/>
                                        <p:tgtEl>
                                          <p:spTgt spid="18"/>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250" fill="hold"/>
                                        <p:tgtEl>
                                          <p:spTgt spid="21"/>
                                        </p:tgtEl>
                                        <p:attrNameLst>
                                          <p:attrName>ppt_x</p:attrName>
                                        </p:attrNameLst>
                                      </p:cBhvr>
                                      <p:tavLst>
                                        <p:tav tm="0">
                                          <p:val>
                                            <p:strVal val="#ppt_x"/>
                                          </p:val>
                                        </p:tav>
                                        <p:tav tm="100000">
                                          <p:val>
                                            <p:strVal val="#ppt_x"/>
                                          </p:val>
                                        </p:tav>
                                      </p:tavLst>
                                    </p:anim>
                                    <p:anim calcmode="lin" valueType="num">
                                      <p:cBhvr additive="base">
                                        <p:cTn id="33" dur="250" fill="hold"/>
                                        <p:tgtEl>
                                          <p:spTgt spid="21"/>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250" fill="hold"/>
                                        <p:tgtEl>
                                          <p:spTgt spid="24"/>
                                        </p:tgtEl>
                                        <p:attrNameLst>
                                          <p:attrName>ppt_x</p:attrName>
                                        </p:attrNameLst>
                                      </p:cBhvr>
                                      <p:tavLst>
                                        <p:tav tm="0">
                                          <p:val>
                                            <p:strVal val="#ppt_x"/>
                                          </p:val>
                                        </p:tav>
                                        <p:tav tm="100000">
                                          <p:val>
                                            <p:strVal val="#ppt_x"/>
                                          </p:val>
                                        </p:tav>
                                      </p:tavLst>
                                    </p:anim>
                                    <p:anim calcmode="lin" valueType="num">
                                      <p:cBhvr additive="base">
                                        <p:cTn id="38" dur="250" fill="hold"/>
                                        <p:tgtEl>
                                          <p:spTgt spid="24"/>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nodeType="afterEffect">
                                  <p:stCondLst>
                                    <p:cond delay="0"/>
                                  </p:stCondLst>
                                  <p:childTnLst>
                                    <p:set>
                                      <p:cBhvr>
                                        <p:cTn id="41" dur="1" fill="hold">
                                          <p:stCondLst>
                                            <p:cond delay="0"/>
                                          </p:stCondLst>
                                        </p:cTn>
                                        <p:tgtEl>
                                          <p:spTgt spid="27"/>
                                        </p:tgtEl>
                                        <p:attrNameLst>
                                          <p:attrName>style.visibility</p:attrName>
                                        </p:attrNameLst>
                                      </p:cBhvr>
                                      <p:to>
                                        <p:strVal val="visible"/>
                                      </p:to>
                                    </p:set>
                                    <p:anim calcmode="lin" valueType="num">
                                      <p:cBhvr additive="base">
                                        <p:cTn id="42" dur="250" fill="hold"/>
                                        <p:tgtEl>
                                          <p:spTgt spid="27"/>
                                        </p:tgtEl>
                                        <p:attrNameLst>
                                          <p:attrName>ppt_x</p:attrName>
                                        </p:attrNameLst>
                                      </p:cBhvr>
                                      <p:tavLst>
                                        <p:tav tm="0">
                                          <p:val>
                                            <p:strVal val="#ppt_x"/>
                                          </p:val>
                                        </p:tav>
                                        <p:tav tm="100000">
                                          <p:val>
                                            <p:strVal val="#ppt_x"/>
                                          </p:val>
                                        </p:tav>
                                      </p:tavLst>
                                    </p:anim>
                                    <p:anim calcmode="lin" valueType="num">
                                      <p:cBhvr additive="base">
                                        <p:cTn id="43" dur="250" fill="hold"/>
                                        <p:tgtEl>
                                          <p:spTgt spid="27"/>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fill="hold" nodeType="afterEffect">
                                  <p:stCondLst>
                                    <p:cond delay="0"/>
                                  </p:stCondLst>
                                  <p:childTnLst>
                                    <p:set>
                                      <p:cBhvr>
                                        <p:cTn id="46" dur="1" fill="hold">
                                          <p:stCondLst>
                                            <p:cond delay="0"/>
                                          </p:stCondLst>
                                        </p:cTn>
                                        <p:tgtEl>
                                          <p:spTgt spid="30"/>
                                        </p:tgtEl>
                                        <p:attrNameLst>
                                          <p:attrName>style.visibility</p:attrName>
                                        </p:attrNameLst>
                                      </p:cBhvr>
                                      <p:to>
                                        <p:strVal val="visible"/>
                                      </p:to>
                                    </p:set>
                                    <p:anim calcmode="lin" valueType="num">
                                      <p:cBhvr additive="base">
                                        <p:cTn id="47" dur="250" fill="hold"/>
                                        <p:tgtEl>
                                          <p:spTgt spid="30"/>
                                        </p:tgtEl>
                                        <p:attrNameLst>
                                          <p:attrName>ppt_x</p:attrName>
                                        </p:attrNameLst>
                                      </p:cBhvr>
                                      <p:tavLst>
                                        <p:tav tm="0">
                                          <p:val>
                                            <p:strVal val="#ppt_x"/>
                                          </p:val>
                                        </p:tav>
                                        <p:tav tm="100000">
                                          <p:val>
                                            <p:strVal val="#ppt_x"/>
                                          </p:val>
                                        </p:tav>
                                      </p:tavLst>
                                    </p:anim>
                                    <p:anim calcmode="lin" valueType="num">
                                      <p:cBhvr additive="base">
                                        <p:cTn id="48" dur="250" fill="hold"/>
                                        <p:tgtEl>
                                          <p:spTgt spid="30"/>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fill="hold" nodeType="afterEffect">
                                  <p:stCondLst>
                                    <p:cond delay="0"/>
                                  </p:stCondLst>
                                  <p:childTnLst>
                                    <p:set>
                                      <p:cBhvr>
                                        <p:cTn id="51" dur="1" fill="hold">
                                          <p:stCondLst>
                                            <p:cond delay="0"/>
                                          </p:stCondLst>
                                        </p:cTn>
                                        <p:tgtEl>
                                          <p:spTgt spid="33"/>
                                        </p:tgtEl>
                                        <p:attrNameLst>
                                          <p:attrName>style.visibility</p:attrName>
                                        </p:attrNameLst>
                                      </p:cBhvr>
                                      <p:to>
                                        <p:strVal val="visible"/>
                                      </p:to>
                                    </p:set>
                                    <p:anim calcmode="lin" valueType="num">
                                      <p:cBhvr additive="base">
                                        <p:cTn id="52" dur="250" fill="hold"/>
                                        <p:tgtEl>
                                          <p:spTgt spid="33"/>
                                        </p:tgtEl>
                                        <p:attrNameLst>
                                          <p:attrName>ppt_x</p:attrName>
                                        </p:attrNameLst>
                                      </p:cBhvr>
                                      <p:tavLst>
                                        <p:tav tm="0">
                                          <p:val>
                                            <p:strVal val="#ppt_x"/>
                                          </p:val>
                                        </p:tav>
                                        <p:tav tm="100000">
                                          <p:val>
                                            <p:strVal val="#ppt_x"/>
                                          </p:val>
                                        </p:tav>
                                      </p:tavLst>
                                    </p:anim>
                                    <p:anim calcmode="lin" valueType="num">
                                      <p:cBhvr additive="base">
                                        <p:cTn id="53" dur="250" fill="hold"/>
                                        <p:tgtEl>
                                          <p:spTgt spid="33"/>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fill="hold" nodeType="afterEffect">
                                  <p:stCondLst>
                                    <p:cond delay="0"/>
                                  </p:stCondLst>
                                  <p:childTnLst>
                                    <p:set>
                                      <p:cBhvr>
                                        <p:cTn id="56" dur="1" fill="hold">
                                          <p:stCondLst>
                                            <p:cond delay="0"/>
                                          </p:stCondLst>
                                        </p:cTn>
                                        <p:tgtEl>
                                          <p:spTgt spid="36"/>
                                        </p:tgtEl>
                                        <p:attrNameLst>
                                          <p:attrName>style.visibility</p:attrName>
                                        </p:attrNameLst>
                                      </p:cBhvr>
                                      <p:to>
                                        <p:strVal val="visible"/>
                                      </p:to>
                                    </p:set>
                                    <p:anim calcmode="lin" valueType="num">
                                      <p:cBhvr additive="base">
                                        <p:cTn id="57" dur="250" fill="hold"/>
                                        <p:tgtEl>
                                          <p:spTgt spid="36"/>
                                        </p:tgtEl>
                                        <p:attrNameLst>
                                          <p:attrName>ppt_x</p:attrName>
                                        </p:attrNameLst>
                                      </p:cBhvr>
                                      <p:tavLst>
                                        <p:tav tm="0">
                                          <p:val>
                                            <p:strVal val="#ppt_x"/>
                                          </p:val>
                                        </p:tav>
                                        <p:tav tm="100000">
                                          <p:val>
                                            <p:strVal val="#ppt_x"/>
                                          </p:val>
                                        </p:tav>
                                      </p:tavLst>
                                    </p:anim>
                                    <p:anim calcmode="lin" valueType="num">
                                      <p:cBhvr additive="base">
                                        <p:cTn id="58" dur="250" fill="hold"/>
                                        <p:tgtEl>
                                          <p:spTgt spid="36"/>
                                        </p:tgtEl>
                                        <p:attrNameLst>
                                          <p:attrName>ppt_y</p:attrName>
                                        </p:attrNameLst>
                                      </p:cBhvr>
                                      <p:tavLst>
                                        <p:tav tm="0">
                                          <p:val>
                                            <p:strVal val="1+#ppt_h/2"/>
                                          </p:val>
                                        </p:tav>
                                        <p:tav tm="100000">
                                          <p:val>
                                            <p:strVal val="#ppt_y"/>
                                          </p:val>
                                        </p:tav>
                                      </p:tavLst>
                                    </p:anim>
                                  </p:childTnLst>
                                </p:cTn>
                              </p:par>
                            </p:childTnLst>
                          </p:cTn>
                        </p:par>
                        <p:par>
                          <p:cTn id="59" fill="hold">
                            <p:stCondLst>
                              <p:cond delay="5500"/>
                            </p:stCondLst>
                            <p:childTnLst>
                              <p:par>
                                <p:cTn id="60" presetID="2" presetClass="entr" presetSubtype="4" fill="hold" nodeType="afterEffect">
                                  <p:stCondLst>
                                    <p:cond delay="0"/>
                                  </p:stCondLst>
                                  <p:childTnLst>
                                    <p:set>
                                      <p:cBhvr>
                                        <p:cTn id="61" dur="1" fill="hold">
                                          <p:stCondLst>
                                            <p:cond delay="0"/>
                                          </p:stCondLst>
                                        </p:cTn>
                                        <p:tgtEl>
                                          <p:spTgt spid="52"/>
                                        </p:tgtEl>
                                        <p:attrNameLst>
                                          <p:attrName>style.visibility</p:attrName>
                                        </p:attrNameLst>
                                      </p:cBhvr>
                                      <p:to>
                                        <p:strVal val="visible"/>
                                      </p:to>
                                    </p:set>
                                    <p:anim calcmode="lin" valueType="num">
                                      <p:cBhvr additive="base">
                                        <p:cTn id="62" dur="250" fill="hold"/>
                                        <p:tgtEl>
                                          <p:spTgt spid="52"/>
                                        </p:tgtEl>
                                        <p:attrNameLst>
                                          <p:attrName>ppt_x</p:attrName>
                                        </p:attrNameLst>
                                      </p:cBhvr>
                                      <p:tavLst>
                                        <p:tav tm="0">
                                          <p:val>
                                            <p:strVal val="#ppt_x"/>
                                          </p:val>
                                        </p:tav>
                                        <p:tav tm="100000">
                                          <p:val>
                                            <p:strVal val="#ppt_x"/>
                                          </p:val>
                                        </p:tav>
                                      </p:tavLst>
                                    </p:anim>
                                    <p:anim calcmode="lin" valueType="num">
                                      <p:cBhvr additive="base">
                                        <p:cTn id="63" dur="250" fill="hold"/>
                                        <p:tgtEl>
                                          <p:spTgt spid="52"/>
                                        </p:tgtEl>
                                        <p:attrNameLst>
                                          <p:attrName>ppt_y</p:attrName>
                                        </p:attrNameLst>
                                      </p:cBhvr>
                                      <p:tavLst>
                                        <p:tav tm="0">
                                          <p:val>
                                            <p:strVal val="1+#ppt_h/2"/>
                                          </p:val>
                                        </p:tav>
                                        <p:tav tm="100000">
                                          <p:val>
                                            <p:strVal val="#ppt_y"/>
                                          </p:val>
                                        </p:tav>
                                      </p:tavLst>
                                    </p:anim>
                                  </p:childTnLst>
                                </p:cTn>
                              </p:par>
                            </p:childTnLst>
                          </p:cTn>
                        </p:par>
                        <p:par>
                          <p:cTn id="64" fill="hold">
                            <p:stCondLst>
                              <p:cond delay="6000"/>
                            </p:stCondLst>
                            <p:childTnLst>
                              <p:par>
                                <p:cTn id="65" presetID="2" presetClass="entr" presetSubtype="4" fill="hold" nodeType="afterEffect">
                                  <p:stCondLst>
                                    <p:cond delay="0"/>
                                  </p:stCondLst>
                                  <p:childTnLst>
                                    <p:set>
                                      <p:cBhvr>
                                        <p:cTn id="66" dur="1" fill="hold">
                                          <p:stCondLst>
                                            <p:cond delay="0"/>
                                          </p:stCondLst>
                                        </p:cTn>
                                        <p:tgtEl>
                                          <p:spTgt spid="46"/>
                                        </p:tgtEl>
                                        <p:attrNameLst>
                                          <p:attrName>style.visibility</p:attrName>
                                        </p:attrNameLst>
                                      </p:cBhvr>
                                      <p:to>
                                        <p:strVal val="visible"/>
                                      </p:to>
                                    </p:set>
                                    <p:anim calcmode="lin" valueType="num">
                                      <p:cBhvr additive="base">
                                        <p:cTn id="67" dur="250" fill="hold"/>
                                        <p:tgtEl>
                                          <p:spTgt spid="46"/>
                                        </p:tgtEl>
                                        <p:attrNameLst>
                                          <p:attrName>ppt_x</p:attrName>
                                        </p:attrNameLst>
                                      </p:cBhvr>
                                      <p:tavLst>
                                        <p:tav tm="0">
                                          <p:val>
                                            <p:strVal val="#ppt_x"/>
                                          </p:val>
                                        </p:tav>
                                        <p:tav tm="100000">
                                          <p:val>
                                            <p:strVal val="#ppt_x"/>
                                          </p:val>
                                        </p:tav>
                                      </p:tavLst>
                                    </p:anim>
                                    <p:anim calcmode="lin" valueType="num">
                                      <p:cBhvr additive="base">
                                        <p:cTn id="68" dur="250" fill="hold"/>
                                        <p:tgtEl>
                                          <p:spTgt spid="46"/>
                                        </p:tgtEl>
                                        <p:attrNameLst>
                                          <p:attrName>ppt_y</p:attrName>
                                        </p:attrNameLst>
                                      </p:cBhvr>
                                      <p:tavLst>
                                        <p:tav tm="0">
                                          <p:val>
                                            <p:strVal val="1+#ppt_h/2"/>
                                          </p:val>
                                        </p:tav>
                                        <p:tav tm="100000">
                                          <p:val>
                                            <p:strVal val="#ppt_y"/>
                                          </p:val>
                                        </p:tav>
                                      </p:tavLst>
                                    </p:anim>
                                  </p:childTnLst>
                                </p:cTn>
                              </p:par>
                            </p:childTnLst>
                          </p:cTn>
                        </p:par>
                        <p:par>
                          <p:cTn id="69" fill="hold">
                            <p:stCondLst>
                              <p:cond delay="6500"/>
                            </p:stCondLst>
                            <p:childTnLst>
                              <p:par>
                                <p:cTn id="70" presetID="2" presetClass="entr" presetSubtype="4" fill="hold" nodeType="afterEffect">
                                  <p:stCondLst>
                                    <p:cond delay="0"/>
                                  </p:stCondLst>
                                  <p:childTnLst>
                                    <p:set>
                                      <p:cBhvr>
                                        <p:cTn id="71" dur="1" fill="hold">
                                          <p:stCondLst>
                                            <p:cond delay="0"/>
                                          </p:stCondLst>
                                        </p:cTn>
                                        <p:tgtEl>
                                          <p:spTgt spid="49"/>
                                        </p:tgtEl>
                                        <p:attrNameLst>
                                          <p:attrName>style.visibility</p:attrName>
                                        </p:attrNameLst>
                                      </p:cBhvr>
                                      <p:to>
                                        <p:strVal val="visible"/>
                                      </p:to>
                                    </p:set>
                                    <p:anim calcmode="lin" valueType="num">
                                      <p:cBhvr additive="base">
                                        <p:cTn id="72" dur="250" fill="hold"/>
                                        <p:tgtEl>
                                          <p:spTgt spid="49"/>
                                        </p:tgtEl>
                                        <p:attrNameLst>
                                          <p:attrName>ppt_x</p:attrName>
                                        </p:attrNameLst>
                                      </p:cBhvr>
                                      <p:tavLst>
                                        <p:tav tm="0">
                                          <p:val>
                                            <p:strVal val="#ppt_x"/>
                                          </p:val>
                                        </p:tav>
                                        <p:tav tm="100000">
                                          <p:val>
                                            <p:strVal val="#ppt_x"/>
                                          </p:val>
                                        </p:tav>
                                      </p:tavLst>
                                    </p:anim>
                                    <p:anim calcmode="lin" valueType="num">
                                      <p:cBhvr additive="base">
                                        <p:cTn id="73" dur="250" fill="hold"/>
                                        <p:tgtEl>
                                          <p:spTgt spid="49"/>
                                        </p:tgtEl>
                                        <p:attrNameLst>
                                          <p:attrName>ppt_y</p:attrName>
                                        </p:attrNameLst>
                                      </p:cBhvr>
                                      <p:tavLst>
                                        <p:tav tm="0">
                                          <p:val>
                                            <p:strVal val="1+#ppt_h/2"/>
                                          </p:val>
                                        </p:tav>
                                        <p:tav tm="100000">
                                          <p:val>
                                            <p:strVal val="#ppt_y"/>
                                          </p:val>
                                        </p:tav>
                                      </p:tavLst>
                                    </p:anim>
                                  </p:childTnLst>
                                </p:cTn>
                              </p:par>
                            </p:childTnLst>
                          </p:cTn>
                        </p:par>
                        <p:par>
                          <p:cTn id="74" fill="hold">
                            <p:stCondLst>
                              <p:cond delay="7000"/>
                            </p:stCondLst>
                            <p:childTnLst>
                              <p:par>
                                <p:cTn id="75" presetID="10" presetClass="entr" presetSubtype="0" fill="hold" grpId="0" nodeType="afterEffect">
                                  <p:stCondLst>
                                    <p:cond delay="0"/>
                                  </p:stCondLst>
                                  <p:childTnLst>
                                    <p:set>
                                      <p:cBhvr>
                                        <p:cTn id="76" dur="1" fill="hold">
                                          <p:stCondLst>
                                            <p:cond delay="0"/>
                                          </p:stCondLst>
                                        </p:cTn>
                                        <p:tgtEl>
                                          <p:spTgt spid="14"/>
                                        </p:tgtEl>
                                        <p:attrNameLst>
                                          <p:attrName>style.visibility</p:attrName>
                                        </p:attrNameLst>
                                      </p:cBhvr>
                                      <p:to>
                                        <p:strVal val="visible"/>
                                      </p:to>
                                    </p:set>
                                    <p:animEffect transition="in" filter="fade">
                                      <p:cBhvr>
                                        <p:cTn id="77" dur="500"/>
                                        <p:tgtEl>
                                          <p:spTgt spid="14"/>
                                        </p:tgtEl>
                                      </p:cBhvr>
                                    </p:animEffect>
                                  </p:childTnLst>
                                </p:cTn>
                              </p:par>
                              <p:par>
                                <p:cTn id="78" presetID="2" presetClass="entr" presetSubtype="4" fill="hold" grpId="0" nodeType="withEffect">
                                  <p:stCondLst>
                                    <p:cond delay="0"/>
                                  </p:stCondLst>
                                  <p:childTnLst>
                                    <p:set>
                                      <p:cBhvr>
                                        <p:cTn id="79" dur="1" fill="hold">
                                          <p:stCondLst>
                                            <p:cond delay="0"/>
                                          </p:stCondLst>
                                        </p:cTn>
                                        <p:tgtEl>
                                          <p:spTgt spid="16"/>
                                        </p:tgtEl>
                                        <p:attrNameLst>
                                          <p:attrName>style.visibility</p:attrName>
                                        </p:attrNameLst>
                                      </p:cBhvr>
                                      <p:to>
                                        <p:strVal val="visible"/>
                                      </p:to>
                                    </p:set>
                                    <p:anim calcmode="lin" valueType="num">
                                      <p:cBhvr additive="base">
                                        <p:cTn id="80" dur="300" fill="hold"/>
                                        <p:tgtEl>
                                          <p:spTgt spid="16"/>
                                        </p:tgtEl>
                                        <p:attrNameLst>
                                          <p:attrName>ppt_x</p:attrName>
                                        </p:attrNameLst>
                                      </p:cBhvr>
                                      <p:tavLst>
                                        <p:tav tm="0">
                                          <p:val>
                                            <p:strVal val="#ppt_x"/>
                                          </p:val>
                                        </p:tav>
                                        <p:tav tm="100000">
                                          <p:val>
                                            <p:strVal val="#ppt_x"/>
                                          </p:val>
                                        </p:tav>
                                      </p:tavLst>
                                    </p:anim>
                                    <p:anim calcmode="lin" valueType="num">
                                      <p:cBhvr additive="base">
                                        <p:cTn id="81" dur="300" fill="hold"/>
                                        <p:tgtEl>
                                          <p:spTgt spid="16"/>
                                        </p:tgtEl>
                                        <p:attrNameLst>
                                          <p:attrName>ppt_y</p:attrName>
                                        </p:attrNameLst>
                                      </p:cBhvr>
                                      <p:tavLst>
                                        <p:tav tm="0">
                                          <p:val>
                                            <p:strVal val="1+#ppt_h/2"/>
                                          </p:val>
                                        </p:tav>
                                        <p:tav tm="100000">
                                          <p:val>
                                            <p:strVal val="#ppt_y"/>
                                          </p:val>
                                        </p:tav>
                                      </p:tavLst>
                                    </p:anim>
                                  </p:childTnLst>
                                </p:cTn>
                              </p:par>
                            </p:childTnLst>
                          </p:cTn>
                        </p:par>
                        <p:par>
                          <p:cTn id="82" fill="hold">
                            <p:stCondLst>
                              <p:cond delay="7500"/>
                            </p:stCondLst>
                            <p:childTnLst>
                              <p:par>
                                <p:cTn id="83" presetID="2" presetClass="entr" presetSubtype="4" fill="hold" nodeType="afterEffect">
                                  <p:stCondLst>
                                    <p:cond delay="0"/>
                                  </p:stCondLst>
                                  <p:childTnLst>
                                    <p:set>
                                      <p:cBhvr>
                                        <p:cTn id="84" dur="1" fill="hold">
                                          <p:stCondLst>
                                            <p:cond delay="0"/>
                                          </p:stCondLst>
                                        </p:cTn>
                                        <p:tgtEl>
                                          <p:spTgt spid="17"/>
                                        </p:tgtEl>
                                        <p:attrNameLst>
                                          <p:attrName>style.visibility</p:attrName>
                                        </p:attrNameLst>
                                      </p:cBhvr>
                                      <p:to>
                                        <p:strVal val="visible"/>
                                      </p:to>
                                    </p:set>
                                    <p:anim calcmode="lin" valueType="num">
                                      <p:cBhvr additive="base">
                                        <p:cTn id="85" dur="300" fill="hold"/>
                                        <p:tgtEl>
                                          <p:spTgt spid="17"/>
                                        </p:tgtEl>
                                        <p:attrNameLst>
                                          <p:attrName>ppt_x</p:attrName>
                                        </p:attrNameLst>
                                      </p:cBhvr>
                                      <p:tavLst>
                                        <p:tav tm="0">
                                          <p:val>
                                            <p:strVal val="#ppt_x"/>
                                          </p:val>
                                        </p:tav>
                                        <p:tav tm="100000">
                                          <p:val>
                                            <p:strVal val="#ppt_x"/>
                                          </p:val>
                                        </p:tav>
                                      </p:tavLst>
                                    </p:anim>
                                    <p:anim calcmode="lin" valueType="num">
                                      <p:cBhvr additive="base">
                                        <p:cTn id="86" dur="300" fill="hold"/>
                                        <p:tgtEl>
                                          <p:spTgt spid="17"/>
                                        </p:tgtEl>
                                        <p:attrNameLst>
                                          <p:attrName>ppt_y</p:attrName>
                                        </p:attrNameLst>
                                      </p:cBhvr>
                                      <p:tavLst>
                                        <p:tav tm="0">
                                          <p:val>
                                            <p:strVal val="1+#ppt_h/2"/>
                                          </p:val>
                                        </p:tav>
                                        <p:tav tm="100000">
                                          <p:val>
                                            <p:strVal val="#ppt_y"/>
                                          </p:val>
                                        </p:tav>
                                      </p:tavLst>
                                    </p:anim>
                                  </p:childTnLst>
                                </p:cTn>
                              </p:par>
                              <p:par>
                                <p:cTn id="87" presetID="63" presetClass="path" presetSubtype="0" accel="50000" decel="50000" fill="hold" nodeType="withEffect">
                                  <p:stCondLst>
                                    <p:cond delay="0"/>
                                  </p:stCondLst>
                                  <p:childTnLst>
                                    <p:animMotion origin="layout" path="M -2.5E-6 -1.48148E-6 L 0.57292 -1.48148E-6 " pathEditMode="relative" rAng="0" ptsTypes="AA">
                                      <p:cBhvr>
                                        <p:cTn id="88" dur="1000" fill="hold"/>
                                        <p:tgtEl>
                                          <p:spTgt spid="17"/>
                                        </p:tgtEl>
                                        <p:attrNameLst>
                                          <p:attrName>ppt_x</p:attrName>
                                          <p:attrName>ppt_y</p:attrName>
                                        </p:attrNameLst>
                                      </p:cBhvr>
                                      <p:rCtr x="28646" y="0"/>
                                    </p:animMotion>
                                  </p:childTnLst>
                                </p:cTn>
                              </p:par>
                              <p:par>
                                <p:cTn id="89" presetID="63" presetClass="path" presetSubtype="0" accel="50000" decel="50000" fill="hold" grpId="1" nodeType="withEffect">
                                  <p:stCondLst>
                                    <p:cond delay="0"/>
                                  </p:stCondLst>
                                  <p:childTnLst>
                                    <p:animMotion origin="layout" path="M -8.33333E-7 -7.40741E-7 L 0.56797 -0.00162 " pathEditMode="relative" rAng="0" ptsTypes="AA">
                                      <p:cBhvr>
                                        <p:cTn id="90" dur="1000" fill="hold"/>
                                        <p:tgtEl>
                                          <p:spTgt spid="16"/>
                                        </p:tgtEl>
                                        <p:attrNameLst>
                                          <p:attrName>ppt_x</p:attrName>
                                          <p:attrName>ppt_y</p:attrName>
                                        </p:attrNameLst>
                                      </p:cBhvr>
                                      <p:rCtr x="28398" y="-93"/>
                                    </p:animMotion>
                                  </p:childTnLst>
                                </p:cTn>
                              </p:par>
                              <p:par>
                                <p:cTn id="91" presetID="22" presetClass="entr" presetSubtype="8" fill="hold" grpId="0" nodeType="withEffect">
                                  <p:stCondLst>
                                    <p:cond delay="300"/>
                                  </p:stCondLst>
                                  <p:childTnLst>
                                    <p:set>
                                      <p:cBhvr>
                                        <p:cTn id="92" dur="1" fill="hold">
                                          <p:stCondLst>
                                            <p:cond delay="0"/>
                                          </p:stCondLst>
                                        </p:cTn>
                                        <p:tgtEl>
                                          <p:spTgt spid="15"/>
                                        </p:tgtEl>
                                        <p:attrNameLst>
                                          <p:attrName>style.visibility</p:attrName>
                                        </p:attrNameLst>
                                      </p:cBhvr>
                                      <p:to>
                                        <p:strVal val="visible"/>
                                      </p:to>
                                    </p:set>
                                    <p:animEffect transition="in" filter="wipe(left)">
                                      <p:cBhvr>
                                        <p:cTn id="93" dur="500"/>
                                        <p:tgtEl>
                                          <p:spTgt spid="15"/>
                                        </p:tgtEl>
                                      </p:cBhvr>
                                    </p:animEffect>
                                  </p:childTnLst>
                                </p:cTn>
                              </p:par>
                              <p:par>
                                <p:cTn id="94" presetID="10" presetClass="exit" presetSubtype="0" fill="hold" nodeType="withEffect">
                                  <p:stCondLst>
                                    <p:cond delay="400"/>
                                  </p:stCondLst>
                                  <p:childTnLst>
                                    <p:animEffect transition="out" filter="fade">
                                      <p:cBhvr>
                                        <p:cTn id="95" dur="800"/>
                                        <p:tgtEl>
                                          <p:spTgt spid="17"/>
                                        </p:tgtEl>
                                      </p:cBhvr>
                                    </p:animEffect>
                                    <p:set>
                                      <p:cBhvr>
                                        <p:cTn id="96" dur="1" fill="hold">
                                          <p:stCondLst>
                                            <p:cond delay="799"/>
                                          </p:stCondLst>
                                        </p:cTn>
                                        <p:tgtEl>
                                          <p:spTgt spid="17"/>
                                        </p:tgtEl>
                                        <p:attrNameLst>
                                          <p:attrName>style.visibility</p:attrName>
                                        </p:attrNameLst>
                                      </p:cBhvr>
                                      <p:to>
                                        <p:strVal val="hidden"/>
                                      </p:to>
                                    </p:set>
                                  </p:childTnLst>
                                </p:cTn>
                              </p:par>
                            </p:childTnLst>
                          </p:cTn>
                        </p:par>
                        <p:par>
                          <p:cTn id="97" fill="hold">
                            <p:stCondLst>
                              <p:cond delay="8000"/>
                            </p:stCondLst>
                            <p:childTnLst>
                              <p:par>
                                <p:cTn id="98" presetID="41" presetClass="entr" presetSubtype="0" fill="hold" grpId="0" nodeType="afterEffect">
                                  <p:stCondLst>
                                    <p:cond delay="0"/>
                                  </p:stCondLst>
                                  <p:iterate type="lt">
                                    <p:tmPct val="10000"/>
                                  </p:iterate>
                                  <p:childTnLst>
                                    <p:set>
                                      <p:cBhvr>
                                        <p:cTn id="99" dur="1" fill="hold">
                                          <p:stCondLst>
                                            <p:cond delay="0"/>
                                          </p:stCondLst>
                                        </p:cTn>
                                        <p:tgtEl>
                                          <p:spTgt spid="13"/>
                                        </p:tgtEl>
                                        <p:attrNameLst>
                                          <p:attrName>style.visibility</p:attrName>
                                        </p:attrNameLst>
                                      </p:cBhvr>
                                      <p:to>
                                        <p:strVal val="visible"/>
                                      </p:to>
                                    </p:set>
                                    <p:anim calcmode="lin" valueType="num">
                                      <p:cBhvr>
                                        <p:cTn id="100"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101" dur="500" fill="hold"/>
                                        <p:tgtEl>
                                          <p:spTgt spid="13"/>
                                        </p:tgtEl>
                                        <p:attrNameLst>
                                          <p:attrName>ppt_y</p:attrName>
                                        </p:attrNameLst>
                                      </p:cBhvr>
                                      <p:tavLst>
                                        <p:tav tm="0">
                                          <p:val>
                                            <p:strVal val="#ppt_y"/>
                                          </p:val>
                                        </p:tav>
                                        <p:tav tm="100000">
                                          <p:val>
                                            <p:strVal val="#ppt_y"/>
                                          </p:val>
                                        </p:tav>
                                      </p:tavLst>
                                    </p:anim>
                                    <p:anim calcmode="lin" valueType="num">
                                      <p:cBhvr>
                                        <p:cTn id="102"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3"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04" dur="500" tmFilter="0,0; .5, 1; 1, 1"/>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animBg="1"/>
      <p:bldP spid="15" grpId="0"/>
      <p:bldP spid="16" grpId="0" animBg="1"/>
      <p:bldP spid="16"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原创设计师QQ598969553      _1"/>
          <p:cNvSpPr/>
          <p:nvPr/>
        </p:nvSpPr>
        <p:spPr>
          <a:xfrm>
            <a:off x="-2165" y="1790399"/>
            <a:ext cx="12190413" cy="3221284"/>
          </a:xfrm>
          <a:prstGeom prst="rect">
            <a:avLst/>
          </a:prstGeom>
          <a:solidFill>
            <a:srgbClr val="E9462F">
              <a:alpha val="84000"/>
            </a:srgbClr>
          </a:solidFill>
          <a:ln>
            <a:noFill/>
          </a:ln>
          <a:effectLst>
            <a:outerShdw blurRad="139700" dist="38100" dir="5400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a:endParaRPr lang="zh-CN" altLang="en-US"/>
          </a:p>
        </p:txBody>
      </p:sp>
      <p:sp>
        <p:nvSpPr>
          <p:cNvPr id="10" name="原创设计师QQ598969553      _2"/>
          <p:cNvSpPr txBox="1"/>
          <p:nvPr/>
        </p:nvSpPr>
        <p:spPr>
          <a:xfrm>
            <a:off x="5837942" y="2874031"/>
            <a:ext cx="2694495" cy="573862"/>
          </a:xfrm>
          <a:prstGeom prst="rect">
            <a:avLst/>
          </a:prstGeom>
          <a:noFill/>
        </p:spPr>
        <p:txBody>
          <a:bodyPr wrap="square" lIns="80632" tIns="40316" rIns="80632" bIns="40316"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rPr>
              <a:t>年度工作概述</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1" name="原创设计师QQ598969553      _3"/>
          <p:cNvSpPr txBox="1"/>
          <p:nvPr/>
        </p:nvSpPr>
        <p:spPr>
          <a:xfrm>
            <a:off x="5807174" y="3572862"/>
            <a:ext cx="1370331"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公司介绍</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2" name="原创设计师QQ598969553      _4"/>
          <p:cNvSpPr txBox="1"/>
          <p:nvPr/>
        </p:nvSpPr>
        <p:spPr>
          <a:xfrm>
            <a:off x="7199809" y="3572862"/>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工作回顾</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3" name="原创设计师QQ598969553      _5"/>
          <p:cNvSpPr txBox="1"/>
          <p:nvPr/>
        </p:nvSpPr>
        <p:spPr>
          <a:xfrm>
            <a:off x="8585294" y="3605018"/>
            <a:ext cx="1370331"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工作计划</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4" name="原创设计师QQ598969553      _6"/>
          <p:cNvSpPr txBox="1"/>
          <p:nvPr/>
        </p:nvSpPr>
        <p:spPr>
          <a:xfrm>
            <a:off x="5848071" y="4141650"/>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工作团队</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5" name="原创设计师QQ598969553      _7"/>
          <p:cNvSpPr txBox="1"/>
          <p:nvPr/>
        </p:nvSpPr>
        <p:spPr>
          <a:xfrm>
            <a:off x="7190087" y="4182273"/>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工作进度</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6" name="原创设计师QQ598969553      _8"/>
          <p:cNvSpPr txBox="1"/>
          <p:nvPr/>
        </p:nvSpPr>
        <p:spPr>
          <a:xfrm>
            <a:off x="8567961" y="4161938"/>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去年相比</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nvGrpSpPr>
          <p:cNvPr id="17" name="原创设计师QQ598969553      _9"/>
          <p:cNvGrpSpPr/>
          <p:nvPr/>
        </p:nvGrpSpPr>
        <p:grpSpPr>
          <a:xfrm>
            <a:off x="2827740" y="2181637"/>
            <a:ext cx="1964108" cy="1908758"/>
            <a:chOff x="4508674" y="2118116"/>
            <a:chExt cx="2204282" cy="2204282"/>
          </a:xfrm>
        </p:grpSpPr>
        <p:grpSp>
          <p:nvGrpSpPr>
            <p:cNvPr id="18" name="组合 17"/>
            <p:cNvGrpSpPr/>
            <p:nvPr/>
          </p:nvGrpSpPr>
          <p:grpSpPr>
            <a:xfrm>
              <a:off x="4508674" y="2118116"/>
              <a:ext cx="2204282" cy="2204282"/>
              <a:chOff x="1517331" y="1125257"/>
              <a:chExt cx="2204282" cy="2204282"/>
            </a:xfrm>
          </p:grpSpPr>
          <p:sp>
            <p:nvSpPr>
              <p:cNvPr id="20" name="椭圆 19"/>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719372" y="1327298"/>
                <a:ext cx="1800200" cy="1800201"/>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19" name="TextBox 80"/>
            <p:cNvSpPr txBox="1"/>
            <p:nvPr/>
          </p:nvSpPr>
          <p:spPr>
            <a:xfrm>
              <a:off x="5088686" y="2684776"/>
              <a:ext cx="1133465" cy="1066285"/>
            </a:xfrm>
            <a:prstGeom prst="rect">
              <a:avLst/>
            </a:prstGeom>
            <a:noFill/>
          </p:spPr>
          <p:txBody>
            <a:bodyPr wrap="square" rtlCol="0">
              <a:spAutoFit/>
            </a:bodyPr>
            <a:lstStyle/>
            <a:p>
              <a:r>
                <a:rPr lang="en-US" altLang="zh-CN" sz="5400" dirty="0">
                  <a:solidFill>
                    <a:schemeClr val="bg1"/>
                  </a:solidFill>
                  <a:latin typeface="微软雅黑" panose="020B0503020204020204" pitchFamily="34" charset="-122"/>
                  <a:ea typeface="微软雅黑" panose="020B0503020204020204" pitchFamily="34" charset="-122"/>
                </a:rPr>
                <a:t>01</a:t>
              </a:r>
              <a:endParaRPr lang="zh-CN" altLang="en-US" sz="5400" dirty="0">
                <a:solidFill>
                  <a:schemeClr val="bg1"/>
                </a:solidFill>
                <a:latin typeface="微软雅黑" panose="020B0503020204020204" pitchFamily="34" charset="-122"/>
                <a:ea typeface="微软雅黑" panose="020B0503020204020204" pitchFamily="34" charset="-122"/>
              </a:endParaRPr>
            </a:p>
          </p:txBody>
        </p:sp>
      </p:grpSp>
      <p:sp>
        <p:nvSpPr>
          <p:cNvPr id="22" name="原创设计师QQ598969553      _10"/>
          <p:cNvSpPr txBox="1"/>
          <p:nvPr/>
        </p:nvSpPr>
        <p:spPr>
          <a:xfrm>
            <a:off x="5821935" y="2419347"/>
            <a:ext cx="2043064" cy="358418"/>
          </a:xfrm>
          <a:prstGeom prst="rect">
            <a:avLst/>
          </a:prstGeom>
          <a:noFill/>
        </p:spPr>
        <p:txBody>
          <a:bodyPr wrap="square" lIns="80632" tIns="40316" rIns="80632" bIns="40316" rtlCol="0">
            <a:spAutoFit/>
          </a:bodyPr>
          <a:lstStyle/>
          <a:p>
            <a:r>
              <a:rPr lang="en-US" altLang="zh-CN" spc="-132" dirty="0">
                <a:solidFill>
                  <a:schemeClr val="bg1"/>
                </a:solidFill>
                <a:latin typeface="微软雅黑" panose="020B0503020204020204" pitchFamily="34" charset="-122"/>
                <a:ea typeface="微软雅黑" panose="020B0503020204020204" pitchFamily="34" charset="-122"/>
              </a:rPr>
              <a:t>[ </a:t>
            </a:r>
            <a:r>
              <a:rPr lang="zh-CN" altLang="en-US" spc="-132" dirty="0">
                <a:solidFill>
                  <a:schemeClr val="bg1"/>
                </a:solidFill>
                <a:latin typeface="微软雅黑" panose="020B0503020204020204" pitchFamily="34" charset="-122"/>
                <a:ea typeface="微软雅黑" panose="020B0503020204020204" pitchFamily="34" charset="-122"/>
              </a:rPr>
              <a:t>第一部分 </a:t>
            </a:r>
            <a:r>
              <a:rPr lang="en-US" altLang="zh-CN" spc="-132" dirty="0">
                <a:solidFill>
                  <a:schemeClr val="bg1"/>
                </a:solidFill>
                <a:latin typeface="微软雅黑" panose="020B0503020204020204" pitchFamily="34" charset="-122"/>
                <a:ea typeface="微软雅黑" panose="020B0503020204020204" pitchFamily="34" charset="-122"/>
              </a:rPr>
              <a:t>]</a:t>
            </a:r>
            <a:endParaRPr lang="zh-CN" altLang="en-US" spc="-132" dirty="0">
              <a:solidFill>
                <a:schemeClr val="bg1"/>
              </a:solidFill>
              <a:latin typeface="微软雅黑" panose="020B0503020204020204" pitchFamily="34" charset="-122"/>
              <a:ea typeface="微软雅黑" panose="020B0503020204020204" pitchFamily="34" charset="-122"/>
            </a:endParaRPr>
          </a:p>
        </p:txBody>
      </p:sp>
      <p:sp>
        <p:nvSpPr>
          <p:cNvPr id="23" name="原创设计师QQ598969553      _11"/>
          <p:cNvSpPr txBox="1"/>
          <p:nvPr/>
        </p:nvSpPr>
        <p:spPr>
          <a:xfrm>
            <a:off x="2828006" y="4296334"/>
            <a:ext cx="2043064" cy="512307"/>
          </a:xfrm>
          <a:prstGeom prst="rect">
            <a:avLst/>
          </a:prstGeom>
          <a:noFill/>
        </p:spPr>
        <p:txBody>
          <a:bodyPr wrap="square" lIns="80632" tIns="40316" rIns="80632" bIns="40316"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PART 01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24" name="原创设计师QQ598969553      _12"/>
          <p:cNvSpPr>
            <a:spLocks noChangeShapeType="1"/>
          </p:cNvSpPr>
          <p:nvPr/>
        </p:nvSpPr>
        <p:spPr bwMode="auto">
          <a:xfrm flipH="1" flipV="1">
            <a:off x="5303118" y="2161302"/>
            <a:ext cx="0" cy="2666225"/>
          </a:xfrm>
          <a:prstGeom prst="line">
            <a:avLst/>
          </a:prstGeom>
          <a:noFill/>
          <a:ln w="19050">
            <a:solidFill>
              <a:schemeClr val="bg1"/>
            </a:solidFill>
            <a:prstDash val="dash"/>
            <a:round/>
          </a:ln>
          <a:extLst>
            <a:ext uri="{909E8E84-426E-40DD-AFC4-6F175D3DCCD1}">
              <a14:hiddenFill xmlns:a14="http://schemas.microsoft.com/office/drawing/2010/main">
                <a:noFill/>
              </a14:hiddenFill>
            </a:ext>
          </a:extLst>
        </p:spPr>
        <p:txBody>
          <a:bodyPr/>
          <a:lstStyle/>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p:tgtEl>
                                          <p:spTgt spid="9"/>
                                        </p:tgtEl>
                                        <p:attrNameLst>
                                          <p:attrName>ppt_x</p:attrName>
                                        </p:attrNameLst>
                                      </p:cBhvr>
                                      <p:tavLst>
                                        <p:tav tm="0">
                                          <p:val>
                                            <p:strVal val="#ppt_x-#ppt_w*1.125000"/>
                                          </p:val>
                                        </p:tav>
                                        <p:tav tm="100000">
                                          <p:val>
                                            <p:strVal val="#ppt_x"/>
                                          </p:val>
                                        </p:tav>
                                      </p:tavLst>
                                    </p:anim>
                                    <p:animEffect transition="in" filter="wipe(right)">
                                      <p:cBhvr>
                                        <p:cTn id="8" dur="500"/>
                                        <p:tgtEl>
                                          <p:spTgt spid="9"/>
                                        </p:tgtEl>
                                      </p:cBhvr>
                                    </p:animEffect>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47" presetClass="entr" presetSubtype="0"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anim calcmode="lin" valueType="num">
                                      <p:cBhvr>
                                        <p:cTn id="18" dur="500" fill="hold"/>
                                        <p:tgtEl>
                                          <p:spTgt spid="23"/>
                                        </p:tgtEl>
                                        <p:attrNameLst>
                                          <p:attrName>ppt_x</p:attrName>
                                        </p:attrNameLst>
                                      </p:cBhvr>
                                      <p:tavLst>
                                        <p:tav tm="0">
                                          <p:val>
                                            <p:strVal val="#ppt_x"/>
                                          </p:val>
                                        </p:tav>
                                        <p:tav tm="100000">
                                          <p:val>
                                            <p:strVal val="#ppt_x"/>
                                          </p:val>
                                        </p:tav>
                                      </p:tavLst>
                                    </p:anim>
                                    <p:anim calcmode="lin" valueType="num">
                                      <p:cBhvr>
                                        <p:cTn id="19" dur="500" fill="hold"/>
                                        <p:tgtEl>
                                          <p:spTgt spid="23"/>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3" presetClass="entr" presetSubtype="16"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 calcmode="lin" valueType="num">
                                      <p:cBhvr>
                                        <p:cTn id="23" dur="500" fill="hold"/>
                                        <p:tgtEl>
                                          <p:spTgt spid="24"/>
                                        </p:tgtEl>
                                        <p:attrNameLst>
                                          <p:attrName>ppt_w</p:attrName>
                                        </p:attrNameLst>
                                      </p:cBhvr>
                                      <p:tavLst>
                                        <p:tav tm="0">
                                          <p:val>
                                            <p:fltVal val="0"/>
                                          </p:val>
                                        </p:tav>
                                        <p:tav tm="100000">
                                          <p:val>
                                            <p:strVal val="#ppt_w"/>
                                          </p:val>
                                        </p:tav>
                                      </p:tavLst>
                                    </p:anim>
                                    <p:anim calcmode="lin" valueType="num">
                                      <p:cBhvr>
                                        <p:cTn id="24" dur="500" fill="hold"/>
                                        <p:tgtEl>
                                          <p:spTgt spid="24"/>
                                        </p:tgtEl>
                                        <p:attrNameLst>
                                          <p:attrName>ppt_h</p:attrName>
                                        </p:attrNameLst>
                                      </p:cBhvr>
                                      <p:tavLst>
                                        <p:tav tm="0">
                                          <p:val>
                                            <p:fltVal val="0"/>
                                          </p:val>
                                        </p:tav>
                                        <p:tav tm="100000">
                                          <p:val>
                                            <p:strVal val="#ppt_h"/>
                                          </p:val>
                                        </p:tav>
                                      </p:tavLst>
                                    </p:anim>
                                  </p:childTnLst>
                                </p:cTn>
                              </p:par>
                            </p:childTnLst>
                          </p:cTn>
                        </p:par>
                        <p:par>
                          <p:cTn id="25" fill="hold">
                            <p:stCondLst>
                              <p:cond delay="2000"/>
                            </p:stCondLst>
                            <p:childTnLst>
                              <p:par>
                                <p:cTn id="26" presetID="47" presetClass="entr" presetSubtype="0"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anim calcmode="lin" valueType="num">
                                      <p:cBhvr>
                                        <p:cTn id="29" dur="500" fill="hold"/>
                                        <p:tgtEl>
                                          <p:spTgt spid="22"/>
                                        </p:tgtEl>
                                        <p:attrNameLst>
                                          <p:attrName>ppt_x</p:attrName>
                                        </p:attrNameLst>
                                      </p:cBhvr>
                                      <p:tavLst>
                                        <p:tav tm="0">
                                          <p:val>
                                            <p:strVal val="#ppt_x"/>
                                          </p:val>
                                        </p:tav>
                                        <p:tav tm="100000">
                                          <p:val>
                                            <p:strVal val="#ppt_x"/>
                                          </p:val>
                                        </p:tav>
                                      </p:tavLst>
                                    </p:anim>
                                    <p:anim calcmode="lin" valueType="num">
                                      <p:cBhvr>
                                        <p:cTn id="30" dur="500" fill="hold"/>
                                        <p:tgtEl>
                                          <p:spTgt spid="22"/>
                                        </p:tgtEl>
                                        <p:attrNameLst>
                                          <p:attrName>ppt_y</p:attrName>
                                        </p:attrNameLst>
                                      </p:cBhvr>
                                      <p:tavLst>
                                        <p:tav tm="0">
                                          <p:val>
                                            <p:strVal val="#ppt_y-.1"/>
                                          </p:val>
                                        </p:tav>
                                        <p:tav tm="100000">
                                          <p:val>
                                            <p:strVal val="#ppt_y"/>
                                          </p:val>
                                        </p:tav>
                                      </p:tavLst>
                                    </p:anim>
                                  </p:childTnLst>
                                </p:cTn>
                              </p:par>
                              <p:par>
                                <p:cTn id="31" presetID="12" presetClass="entr" presetSubtype="8" fill="hold" grpId="0" nodeType="withEffect">
                                  <p:stCondLst>
                                    <p:cond delay="0"/>
                                  </p:stCondLst>
                                  <p:iterate type="lt">
                                    <p:tmPct val="1000"/>
                                  </p:iterate>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p:tgtEl>
                                          <p:spTgt spid="10"/>
                                        </p:tgtEl>
                                        <p:attrNameLst>
                                          <p:attrName>ppt_x</p:attrName>
                                        </p:attrNameLst>
                                      </p:cBhvr>
                                      <p:tavLst>
                                        <p:tav tm="0">
                                          <p:val>
                                            <p:strVal val="#ppt_x-#ppt_w*1.125000"/>
                                          </p:val>
                                        </p:tav>
                                        <p:tav tm="100000">
                                          <p:val>
                                            <p:strVal val="#ppt_x"/>
                                          </p:val>
                                        </p:tav>
                                      </p:tavLst>
                                    </p:anim>
                                    <p:animEffect transition="in" filter="wipe(right)">
                                      <p:cBhvr>
                                        <p:cTn id="34" dur="500"/>
                                        <p:tgtEl>
                                          <p:spTgt spid="10"/>
                                        </p:tgtEl>
                                      </p:cBhvr>
                                    </p:animEffect>
                                  </p:childTnLst>
                                </p:cTn>
                              </p:par>
                            </p:childTnLst>
                          </p:cTn>
                        </p:par>
                        <p:par>
                          <p:cTn id="35" fill="hold">
                            <p:stCondLst>
                              <p:cond delay="2025"/>
                            </p:stCondLst>
                            <p:childTnLst>
                              <p:par>
                                <p:cTn id="36" presetID="2" presetClass="entr" presetSubtype="4"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additive="base">
                                        <p:cTn id="38" dur="500" fill="hold"/>
                                        <p:tgtEl>
                                          <p:spTgt spid="11"/>
                                        </p:tgtEl>
                                        <p:attrNameLst>
                                          <p:attrName>ppt_x</p:attrName>
                                        </p:attrNameLst>
                                      </p:cBhvr>
                                      <p:tavLst>
                                        <p:tav tm="0">
                                          <p:val>
                                            <p:strVal val="#ppt_x"/>
                                          </p:val>
                                        </p:tav>
                                        <p:tav tm="100000">
                                          <p:val>
                                            <p:strVal val="#ppt_x"/>
                                          </p:val>
                                        </p:tav>
                                      </p:tavLst>
                                    </p:anim>
                                    <p:anim calcmode="lin" valueType="num">
                                      <p:cBhvr additive="base">
                                        <p:cTn id="39" dur="500" fill="hold"/>
                                        <p:tgtEl>
                                          <p:spTgt spid="11"/>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200"/>
                                  </p:stCondLst>
                                  <p:childTnLst>
                                    <p:set>
                                      <p:cBhvr>
                                        <p:cTn id="41" dur="1" fill="hold">
                                          <p:stCondLst>
                                            <p:cond delay="0"/>
                                          </p:stCondLst>
                                        </p:cTn>
                                        <p:tgtEl>
                                          <p:spTgt spid="12"/>
                                        </p:tgtEl>
                                        <p:attrNameLst>
                                          <p:attrName>style.visibility</p:attrName>
                                        </p:attrNameLst>
                                      </p:cBhvr>
                                      <p:to>
                                        <p:strVal val="visible"/>
                                      </p:to>
                                    </p:set>
                                    <p:anim calcmode="lin" valueType="num">
                                      <p:cBhvr additive="base">
                                        <p:cTn id="42" dur="500" fill="hold"/>
                                        <p:tgtEl>
                                          <p:spTgt spid="12"/>
                                        </p:tgtEl>
                                        <p:attrNameLst>
                                          <p:attrName>ppt_x</p:attrName>
                                        </p:attrNameLst>
                                      </p:cBhvr>
                                      <p:tavLst>
                                        <p:tav tm="0">
                                          <p:val>
                                            <p:strVal val="#ppt_x"/>
                                          </p:val>
                                        </p:tav>
                                        <p:tav tm="100000">
                                          <p:val>
                                            <p:strVal val="#ppt_x"/>
                                          </p:val>
                                        </p:tav>
                                      </p:tavLst>
                                    </p:anim>
                                    <p:anim calcmode="lin" valueType="num">
                                      <p:cBhvr additive="base">
                                        <p:cTn id="43" dur="500" fill="hold"/>
                                        <p:tgtEl>
                                          <p:spTgt spid="12"/>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400"/>
                                  </p:stCondLst>
                                  <p:childTnLst>
                                    <p:set>
                                      <p:cBhvr>
                                        <p:cTn id="45" dur="1" fill="hold">
                                          <p:stCondLst>
                                            <p:cond delay="0"/>
                                          </p:stCondLst>
                                        </p:cTn>
                                        <p:tgtEl>
                                          <p:spTgt spid="13"/>
                                        </p:tgtEl>
                                        <p:attrNameLst>
                                          <p:attrName>style.visibility</p:attrName>
                                        </p:attrNameLst>
                                      </p:cBhvr>
                                      <p:to>
                                        <p:strVal val="visible"/>
                                      </p:to>
                                    </p:set>
                                    <p:anim calcmode="lin" valueType="num">
                                      <p:cBhvr additive="base">
                                        <p:cTn id="46" dur="500" fill="hold"/>
                                        <p:tgtEl>
                                          <p:spTgt spid="13"/>
                                        </p:tgtEl>
                                        <p:attrNameLst>
                                          <p:attrName>ppt_x</p:attrName>
                                        </p:attrNameLst>
                                      </p:cBhvr>
                                      <p:tavLst>
                                        <p:tav tm="0">
                                          <p:val>
                                            <p:strVal val="#ppt_x"/>
                                          </p:val>
                                        </p:tav>
                                        <p:tav tm="100000">
                                          <p:val>
                                            <p:strVal val="#ppt_x"/>
                                          </p:val>
                                        </p:tav>
                                      </p:tavLst>
                                    </p:anim>
                                    <p:anim calcmode="lin" valueType="num">
                                      <p:cBhvr additive="base">
                                        <p:cTn id="47" dur="500" fill="hold"/>
                                        <p:tgtEl>
                                          <p:spTgt spid="13"/>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600"/>
                                  </p:stCondLst>
                                  <p:childTnLst>
                                    <p:set>
                                      <p:cBhvr>
                                        <p:cTn id="49" dur="1" fill="hold">
                                          <p:stCondLst>
                                            <p:cond delay="0"/>
                                          </p:stCondLst>
                                        </p:cTn>
                                        <p:tgtEl>
                                          <p:spTgt spid="14"/>
                                        </p:tgtEl>
                                        <p:attrNameLst>
                                          <p:attrName>style.visibility</p:attrName>
                                        </p:attrNameLst>
                                      </p:cBhvr>
                                      <p:to>
                                        <p:strVal val="visible"/>
                                      </p:to>
                                    </p:set>
                                    <p:anim calcmode="lin" valueType="num">
                                      <p:cBhvr additive="base">
                                        <p:cTn id="50" dur="500" fill="hold"/>
                                        <p:tgtEl>
                                          <p:spTgt spid="14"/>
                                        </p:tgtEl>
                                        <p:attrNameLst>
                                          <p:attrName>ppt_x</p:attrName>
                                        </p:attrNameLst>
                                      </p:cBhvr>
                                      <p:tavLst>
                                        <p:tav tm="0">
                                          <p:val>
                                            <p:strVal val="#ppt_x"/>
                                          </p:val>
                                        </p:tav>
                                        <p:tav tm="100000">
                                          <p:val>
                                            <p:strVal val="#ppt_x"/>
                                          </p:val>
                                        </p:tav>
                                      </p:tavLst>
                                    </p:anim>
                                    <p:anim calcmode="lin" valueType="num">
                                      <p:cBhvr additive="base">
                                        <p:cTn id="51" dur="500" fill="hold"/>
                                        <p:tgtEl>
                                          <p:spTgt spid="14"/>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p:stCondLst>
                                    <p:cond delay="800"/>
                                  </p:stCondLst>
                                  <p:childTnLst>
                                    <p:set>
                                      <p:cBhvr>
                                        <p:cTn id="53" dur="1" fill="hold">
                                          <p:stCondLst>
                                            <p:cond delay="0"/>
                                          </p:stCondLst>
                                        </p:cTn>
                                        <p:tgtEl>
                                          <p:spTgt spid="15"/>
                                        </p:tgtEl>
                                        <p:attrNameLst>
                                          <p:attrName>style.visibility</p:attrName>
                                        </p:attrNameLst>
                                      </p:cBhvr>
                                      <p:to>
                                        <p:strVal val="visible"/>
                                      </p:to>
                                    </p:set>
                                    <p:anim calcmode="lin" valueType="num">
                                      <p:cBhvr additive="base">
                                        <p:cTn id="54" dur="500" fill="hold"/>
                                        <p:tgtEl>
                                          <p:spTgt spid="15"/>
                                        </p:tgtEl>
                                        <p:attrNameLst>
                                          <p:attrName>ppt_x</p:attrName>
                                        </p:attrNameLst>
                                      </p:cBhvr>
                                      <p:tavLst>
                                        <p:tav tm="0">
                                          <p:val>
                                            <p:strVal val="#ppt_x"/>
                                          </p:val>
                                        </p:tav>
                                        <p:tav tm="100000">
                                          <p:val>
                                            <p:strVal val="#ppt_x"/>
                                          </p:val>
                                        </p:tav>
                                      </p:tavLst>
                                    </p:anim>
                                    <p:anim calcmode="lin" valueType="num">
                                      <p:cBhvr additive="base">
                                        <p:cTn id="55" dur="500" fill="hold"/>
                                        <p:tgtEl>
                                          <p:spTgt spid="15"/>
                                        </p:tgtEl>
                                        <p:attrNameLst>
                                          <p:attrName>ppt_y</p:attrName>
                                        </p:attrNameLst>
                                      </p:cBhvr>
                                      <p:tavLst>
                                        <p:tav tm="0">
                                          <p:val>
                                            <p:strVal val="1+#ppt_h/2"/>
                                          </p:val>
                                        </p:tav>
                                        <p:tav tm="100000">
                                          <p:val>
                                            <p:strVal val="#ppt_y"/>
                                          </p:val>
                                        </p:tav>
                                      </p:tavLst>
                                    </p:anim>
                                  </p:childTnLst>
                                </p:cTn>
                              </p:par>
                              <p:par>
                                <p:cTn id="56" presetID="2" presetClass="entr" presetSubtype="4" fill="hold" grpId="0" nodeType="withEffect">
                                  <p:stCondLst>
                                    <p:cond delay="1000"/>
                                  </p:stCondLst>
                                  <p:childTnLst>
                                    <p:set>
                                      <p:cBhvr>
                                        <p:cTn id="57" dur="1" fill="hold">
                                          <p:stCondLst>
                                            <p:cond delay="0"/>
                                          </p:stCondLst>
                                        </p:cTn>
                                        <p:tgtEl>
                                          <p:spTgt spid="16"/>
                                        </p:tgtEl>
                                        <p:attrNameLst>
                                          <p:attrName>style.visibility</p:attrName>
                                        </p:attrNameLst>
                                      </p:cBhvr>
                                      <p:to>
                                        <p:strVal val="visible"/>
                                      </p:to>
                                    </p:set>
                                    <p:anim calcmode="lin" valueType="num">
                                      <p:cBhvr additive="base">
                                        <p:cTn id="58" dur="500" fill="hold"/>
                                        <p:tgtEl>
                                          <p:spTgt spid="16"/>
                                        </p:tgtEl>
                                        <p:attrNameLst>
                                          <p:attrName>ppt_x</p:attrName>
                                        </p:attrNameLst>
                                      </p:cBhvr>
                                      <p:tavLst>
                                        <p:tav tm="0">
                                          <p:val>
                                            <p:strVal val="#ppt_x"/>
                                          </p:val>
                                        </p:tav>
                                        <p:tav tm="100000">
                                          <p:val>
                                            <p:strVal val="#ppt_x"/>
                                          </p:val>
                                        </p:tav>
                                      </p:tavLst>
                                    </p:anim>
                                    <p:anim calcmode="lin" valueType="num">
                                      <p:cBhvr additive="base">
                                        <p:cTn id="59"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p:bldP spid="12" grpId="0"/>
      <p:bldP spid="13" grpId="0"/>
      <p:bldP spid="14" grpId="0"/>
      <p:bldP spid="15" grpId="0"/>
      <p:bldP spid="16" grpId="0"/>
      <p:bldP spid="22" grpId="0"/>
      <p:bldP spid="23" grpId="0"/>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财务计划报表</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40" name="原创设计师QQ598969553      _4"/>
          <p:cNvSpPr/>
          <p:nvPr/>
        </p:nvSpPr>
        <p:spPr>
          <a:xfrm>
            <a:off x="8225154" y="1990760"/>
            <a:ext cx="2360326" cy="1453363"/>
          </a:xfrm>
          <a:prstGeom prst="roundRect">
            <a:avLst/>
          </a:prstGeom>
          <a:gradFill flip="none" rotWithShape="1">
            <a:gsLst>
              <a:gs pos="45000">
                <a:sysClr val="window" lastClr="FFFFFF"/>
              </a:gs>
              <a:gs pos="100000">
                <a:sysClr val="window" lastClr="FFFFFF">
                  <a:lumMod val="85000"/>
                </a:sysClr>
              </a:gs>
            </a:gsLst>
            <a:lin ang="18000000" scaled="0"/>
            <a:tileRect/>
          </a:gradFill>
          <a:ln w="6350" cap="flat" cmpd="sng" algn="ctr">
            <a:gradFill>
              <a:gsLst>
                <a:gs pos="0">
                  <a:sysClr val="window" lastClr="FFFFFF">
                    <a:lumMod val="85000"/>
                  </a:sysClr>
                </a:gs>
                <a:gs pos="100000">
                  <a:sysClr val="window" lastClr="FFFFFF"/>
                </a:gs>
              </a:gsLst>
              <a:lin ang="17400000" scaled="0"/>
            </a:gradFill>
            <a:prstDash val="solid"/>
            <a:miter lim="800000"/>
          </a:ln>
          <a:effectLst>
            <a:outerShdw blurRad="152400" dist="38100" dir="8100000" algn="tr" rotWithShape="0">
              <a:prstClr val="black">
                <a:alpha val="34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400" b="0" i="0" u="none" strike="noStrike" kern="0" cap="none" spc="0" normalizeH="0" baseline="0" noProof="0">
              <a:ln>
                <a:noFill/>
              </a:ln>
              <a:effectLst/>
              <a:uLnTx/>
              <a:uFillTx/>
              <a:latin typeface="Agency FB" panose="020B0503020202020204"/>
              <a:ea typeface="造字工房悦黑（非商用）常规体"/>
              <a:cs typeface="+mn-cs"/>
            </a:endParaRPr>
          </a:p>
        </p:txBody>
      </p:sp>
      <p:sp>
        <p:nvSpPr>
          <p:cNvPr id="41" name="原创设计师QQ598969553      _5"/>
          <p:cNvSpPr/>
          <p:nvPr/>
        </p:nvSpPr>
        <p:spPr>
          <a:xfrm>
            <a:off x="3104450" y="1877299"/>
            <a:ext cx="2360326" cy="1453363"/>
          </a:xfrm>
          <a:prstGeom prst="roundRect">
            <a:avLst/>
          </a:prstGeom>
          <a:gradFill flip="none" rotWithShape="1">
            <a:gsLst>
              <a:gs pos="45000">
                <a:sysClr val="window" lastClr="FFFFFF"/>
              </a:gs>
              <a:gs pos="100000">
                <a:sysClr val="window" lastClr="FFFFFF">
                  <a:lumMod val="85000"/>
                </a:sysClr>
              </a:gs>
            </a:gsLst>
            <a:lin ang="18000000" scaled="0"/>
            <a:tileRect/>
          </a:gradFill>
          <a:ln w="6350" cap="flat" cmpd="sng" algn="ctr">
            <a:gradFill>
              <a:gsLst>
                <a:gs pos="0">
                  <a:sysClr val="window" lastClr="FFFFFF">
                    <a:lumMod val="85000"/>
                  </a:sysClr>
                </a:gs>
                <a:gs pos="100000">
                  <a:sysClr val="window" lastClr="FFFFFF"/>
                </a:gs>
              </a:gsLst>
              <a:lin ang="17400000" scaled="0"/>
            </a:gradFill>
            <a:prstDash val="solid"/>
            <a:miter lim="800000"/>
          </a:ln>
          <a:effectLst>
            <a:outerShdw blurRad="152400" dist="38100" dir="8100000" algn="tr" rotWithShape="0">
              <a:prstClr val="black">
                <a:alpha val="34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400" b="0" i="0" u="none" strike="noStrike" kern="0" cap="none" spc="0" normalizeH="0" baseline="0" noProof="0">
              <a:ln>
                <a:noFill/>
              </a:ln>
              <a:effectLst/>
              <a:uLnTx/>
              <a:uFillTx/>
              <a:latin typeface="Agency FB" panose="020B0503020202020204"/>
              <a:ea typeface="造字工房悦黑（非商用）常规体"/>
              <a:cs typeface="+mn-cs"/>
            </a:endParaRPr>
          </a:p>
        </p:txBody>
      </p:sp>
      <p:grpSp>
        <p:nvGrpSpPr>
          <p:cNvPr id="55" name="原创设计师QQ598969553      _6"/>
          <p:cNvGrpSpPr/>
          <p:nvPr/>
        </p:nvGrpSpPr>
        <p:grpSpPr>
          <a:xfrm>
            <a:off x="3272384" y="1986201"/>
            <a:ext cx="2225761" cy="1072722"/>
            <a:chOff x="6084168" y="1274556"/>
            <a:chExt cx="1669538" cy="804356"/>
          </a:xfrm>
        </p:grpSpPr>
        <p:sp>
          <p:nvSpPr>
            <p:cNvPr id="56" name="TextBox 106"/>
            <p:cNvSpPr txBox="1"/>
            <p:nvPr/>
          </p:nvSpPr>
          <p:spPr>
            <a:xfrm>
              <a:off x="6084168" y="1514664"/>
              <a:ext cx="1669538" cy="564248"/>
            </a:xfrm>
            <a:prstGeom prst="rect">
              <a:avLst/>
            </a:prstGeom>
            <a:noFill/>
          </p:spPr>
          <p:txBody>
            <a:bodyPr wrap="square" lIns="91431" tIns="45715" rIns="91431" bIns="45715" rtlCol="0">
              <a:spAutoFit/>
            </a:bodyPr>
            <a:lstStyle/>
            <a:p>
              <a:pPr>
                <a:lnSpc>
                  <a:spcPct val="13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您的内容打在这里，或者通过您的内容打在这里，或者您的内容打在这里，</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7" name="TextBox 107"/>
            <p:cNvSpPr txBox="1"/>
            <p:nvPr/>
          </p:nvSpPr>
          <p:spPr>
            <a:xfrm>
              <a:off x="6532344" y="1274556"/>
              <a:ext cx="1008112" cy="276999"/>
            </a:xfrm>
            <a:prstGeom prst="rect">
              <a:avLst/>
            </a:prstGeom>
            <a:noFill/>
          </p:spPr>
          <p:txBody>
            <a:bodyPr wrap="square" lIns="91431" tIns="0" rIns="91431" bIns="0" rtlCol="0" anchor="t">
              <a:spAutoFit/>
            </a:bodyPr>
            <a:lstStyle/>
            <a:p>
              <a:pP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58" name="原创设计师QQ598969553      _7"/>
          <p:cNvGrpSpPr/>
          <p:nvPr/>
        </p:nvGrpSpPr>
        <p:grpSpPr>
          <a:xfrm>
            <a:off x="8402501" y="2137335"/>
            <a:ext cx="2225761" cy="1072722"/>
            <a:chOff x="6084168" y="1274556"/>
            <a:chExt cx="1669538" cy="804356"/>
          </a:xfrm>
        </p:grpSpPr>
        <p:sp>
          <p:nvSpPr>
            <p:cNvPr id="59" name="TextBox 109"/>
            <p:cNvSpPr txBox="1"/>
            <p:nvPr/>
          </p:nvSpPr>
          <p:spPr>
            <a:xfrm>
              <a:off x="6084168" y="1514664"/>
              <a:ext cx="1669538" cy="564248"/>
            </a:xfrm>
            <a:prstGeom prst="rect">
              <a:avLst/>
            </a:prstGeom>
            <a:noFill/>
          </p:spPr>
          <p:txBody>
            <a:bodyPr wrap="square" lIns="91431" tIns="45715" rIns="91431" bIns="45715" rtlCol="0">
              <a:spAutoFit/>
            </a:bodyPr>
            <a:lstStyle/>
            <a:p>
              <a:pPr>
                <a:lnSpc>
                  <a:spcPct val="13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您的内容打在这里，或者通过您的内容打在这里，或者您的内容打在这里，</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0" name="TextBox 110"/>
            <p:cNvSpPr txBox="1"/>
            <p:nvPr/>
          </p:nvSpPr>
          <p:spPr>
            <a:xfrm>
              <a:off x="6532344" y="1274556"/>
              <a:ext cx="1008112" cy="276999"/>
            </a:xfrm>
            <a:prstGeom prst="rect">
              <a:avLst/>
            </a:prstGeom>
            <a:noFill/>
          </p:spPr>
          <p:txBody>
            <a:bodyPr wrap="square" lIns="91431" tIns="0" rIns="91431" bIns="0" rtlCol="0" anchor="t">
              <a:spAutoFit/>
            </a:bodyPr>
            <a:lstStyle/>
            <a:p>
              <a:pP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61" name="原创设计师QQ598969553      _8"/>
          <p:cNvGrpSpPr/>
          <p:nvPr/>
        </p:nvGrpSpPr>
        <p:grpSpPr>
          <a:xfrm>
            <a:off x="1331296" y="1787939"/>
            <a:ext cx="1608586" cy="1563819"/>
            <a:chOff x="2201071" y="3406041"/>
            <a:chExt cx="1805286" cy="1805938"/>
          </a:xfrm>
        </p:grpSpPr>
        <p:grpSp>
          <p:nvGrpSpPr>
            <p:cNvPr id="62" name="组合 61"/>
            <p:cNvGrpSpPr/>
            <p:nvPr/>
          </p:nvGrpSpPr>
          <p:grpSpPr>
            <a:xfrm>
              <a:off x="2201071" y="3406041"/>
              <a:ext cx="1805286" cy="1805938"/>
              <a:chOff x="4345444" y="2542859"/>
              <a:chExt cx="1810550" cy="1811205"/>
            </a:xfrm>
          </p:grpSpPr>
          <p:grpSp>
            <p:nvGrpSpPr>
              <p:cNvPr id="64" name="组合 63"/>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66" name="同心圆 64"/>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7" name="椭圆 66"/>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5" name="椭圆 64"/>
              <p:cNvSpPr/>
              <p:nvPr/>
            </p:nvSpPr>
            <p:spPr>
              <a:xfrm>
                <a:off x="4565570" y="2763062"/>
                <a:ext cx="1370298" cy="1370793"/>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3" name="TextBox 69"/>
            <p:cNvSpPr txBox="1"/>
            <p:nvPr/>
          </p:nvSpPr>
          <p:spPr>
            <a:xfrm>
              <a:off x="2694008" y="3876615"/>
              <a:ext cx="1023614" cy="853028"/>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添加</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内容</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nvGrpSpPr>
          <p:cNvPr id="68" name="原创设计师QQ598969553      _9"/>
          <p:cNvGrpSpPr/>
          <p:nvPr/>
        </p:nvGrpSpPr>
        <p:grpSpPr>
          <a:xfrm>
            <a:off x="6527254" y="1853320"/>
            <a:ext cx="1608586" cy="1563819"/>
            <a:chOff x="4811090" y="3406041"/>
            <a:chExt cx="1805286" cy="1805938"/>
          </a:xfrm>
        </p:grpSpPr>
        <p:grpSp>
          <p:nvGrpSpPr>
            <p:cNvPr id="69" name="组合 68"/>
            <p:cNvGrpSpPr/>
            <p:nvPr/>
          </p:nvGrpSpPr>
          <p:grpSpPr>
            <a:xfrm>
              <a:off x="4811090" y="3406041"/>
              <a:ext cx="1805286" cy="1805938"/>
              <a:chOff x="4345444" y="2542859"/>
              <a:chExt cx="1810550" cy="1811205"/>
            </a:xfrm>
          </p:grpSpPr>
          <p:grpSp>
            <p:nvGrpSpPr>
              <p:cNvPr id="71" name="组合 70"/>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73" name="同心圆 84"/>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4" name="椭圆 73"/>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椭圆 71"/>
              <p:cNvSpPr/>
              <p:nvPr/>
            </p:nvSpPr>
            <p:spPr>
              <a:xfrm>
                <a:off x="4565570" y="2763062"/>
                <a:ext cx="1370298" cy="1370793"/>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endParaRPr>
              </a:p>
            </p:txBody>
          </p:sp>
        </p:grpSp>
        <p:sp>
          <p:nvSpPr>
            <p:cNvPr id="70" name="TextBox 117"/>
            <p:cNvSpPr txBox="1"/>
            <p:nvPr/>
          </p:nvSpPr>
          <p:spPr>
            <a:xfrm>
              <a:off x="5304027" y="3876615"/>
              <a:ext cx="1023614" cy="853028"/>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添加</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内容</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75" name="原创设计师QQ598969553      _10"/>
          <p:cNvSpPr/>
          <p:nvPr/>
        </p:nvSpPr>
        <p:spPr>
          <a:xfrm>
            <a:off x="8225154" y="4511040"/>
            <a:ext cx="2360326" cy="1453363"/>
          </a:xfrm>
          <a:prstGeom prst="roundRect">
            <a:avLst/>
          </a:prstGeom>
          <a:gradFill flip="none" rotWithShape="1">
            <a:gsLst>
              <a:gs pos="45000">
                <a:sysClr val="window" lastClr="FFFFFF"/>
              </a:gs>
              <a:gs pos="100000">
                <a:sysClr val="window" lastClr="FFFFFF">
                  <a:lumMod val="85000"/>
                </a:sysClr>
              </a:gs>
            </a:gsLst>
            <a:lin ang="18000000" scaled="0"/>
            <a:tileRect/>
          </a:gradFill>
          <a:ln w="6350" cap="flat" cmpd="sng" algn="ctr">
            <a:gradFill>
              <a:gsLst>
                <a:gs pos="0">
                  <a:sysClr val="window" lastClr="FFFFFF">
                    <a:lumMod val="85000"/>
                  </a:sysClr>
                </a:gs>
                <a:gs pos="100000">
                  <a:sysClr val="window" lastClr="FFFFFF"/>
                </a:gs>
              </a:gsLst>
              <a:lin ang="17400000" scaled="0"/>
            </a:gradFill>
            <a:prstDash val="solid"/>
            <a:miter lim="800000"/>
          </a:ln>
          <a:effectLst>
            <a:outerShdw blurRad="152400" dist="38100" dir="8100000" algn="tr" rotWithShape="0">
              <a:prstClr val="black">
                <a:alpha val="34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400" b="0" i="0" u="none" strike="noStrike" kern="0" cap="none" spc="0" normalizeH="0" baseline="0" noProof="0">
              <a:ln>
                <a:noFill/>
              </a:ln>
              <a:effectLst/>
              <a:uLnTx/>
              <a:uFillTx/>
              <a:latin typeface="Agency FB" panose="020B0503020202020204"/>
              <a:ea typeface="造字工房悦黑（非商用）常规体"/>
              <a:cs typeface="+mn-cs"/>
            </a:endParaRPr>
          </a:p>
        </p:txBody>
      </p:sp>
      <p:sp>
        <p:nvSpPr>
          <p:cNvPr id="76" name="原创设计师QQ598969553      _11"/>
          <p:cNvSpPr/>
          <p:nvPr/>
        </p:nvSpPr>
        <p:spPr>
          <a:xfrm>
            <a:off x="3104450" y="4397579"/>
            <a:ext cx="2360326" cy="1453363"/>
          </a:xfrm>
          <a:prstGeom prst="roundRect">
            <a:avLst/>
          </a:prstGeom>
          <a:gradFill flip="none" rotWithShape="1">
            <a:gsLst>
              <a:gs pos="45000">
                <a:sysClr val="window" lastClr="FFFFFF"/>
              </a:gs>
              <a:gs pos="100000">
                <a:sysClr val="window" lastClr="FFFFFF">
                  <a:lumMod val="85000"/>
                </a:sysClr>
              </a:gs>
            </a:gsLst>
            <a:lin ang="18000000" scaled="0"/>
            <a:tileRect/>
          </a:gradFill>
          <a:ln w="6350" cap="flat" cmpd="sng" algn="ctr">
            <a:gradFill>
              <a:gsLst>
                <a:gs pos="0">
                  <a:sysClr val="window" lastClr="FFFFFF">
                    <a:lumMod val="85000"/>
                  </a:sysClr>
                </a:gs>
                <a:gs pos="100000">
                  <a:sysClr val="window" lastClr="FFFFFF"/>
                </a:gs>
              </a:gsLst>
              <a:lin ang="17400000" scaled="0"/>
            </a:gradFill>
            <a:prstDash val="solid"/>
            <a:miter lim="800000"/>
          </a:ln>
          <a:effectLst>
            <a:outerShdw blurRad="152400" dist="38100" dir="8100000" algn="tr" rotWithShape="0">
              <a:prstClr val="black">
                <a:alpha val="34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400" b="0" i="0" u="none" strike="noStrike" kern="0" cap="none" spc="0" normalizeH="0" baseline="0" noProof="0">
              <a:ln>
                <a:noFill/>
              </a:ln>
              <a:effectLst/>
              <a:uLnTx/>
              <a:uFillTx/>
              <a:latin typeface="Agency FB" panose="020B0503020202020204"/>
              <a:ea typeface="造字工房悦黑（非商用）常规体"/>
              <a:cs typeface="+mn-cs"/>
            </a:endParaRPr>
          </a:p>
        </p:txBody>
      </p:sp>
      <p:grpSp>
        <p:nvGrpSpPr>
          <p:cNvPr id="77" name="原创设计师QQ598969553      _12"/>
          <p:cNvGrpSpPr/>
          <p:nvPr/>
        </p:nvGrpSpPr>
        <p:grpSpPr>
          <a:xfrm>
            <a:off x="3272384" y="4506481"/>
            <a:ext cx="2225761" cy="1072722"/>
            <a:chOff x="6084168" y="1274556"/>
            <a:chExt cx="1669538" cy="804356"/>
          </a:xfrm>
        </p:grpSpPr>
        <p:sp>
          <p:nvSpPr>
            <p:cNvPr id="78" name="TextBox 58"/>
            <p:cNvSpPr txBox="1"/>
            <p:nvPr/>
          </p:nvSpPr>
          <p:spPr>
            <a:xfrm>
              <a:off x="6084168" y="1514664"/>
              <a:ext cx="1669538" cy="564248"/>
            </a:xfrm>
            <a:prstGeom prst="rect">
              <a:avLst/>
            </a:prstGeom>
            <a:noFill/>
          </p:spPr>
          <p:txBody>
            <a:bodyPr wrap="square" lIns="91431" tIns="45715" rIns="91431" bIns="45715" rtlCol="0">
              <a:spAutoFit/>
            </a:bodyPr>
            <a:lstStyle/>
            <a:p>
              <a:pPr>
                <a:lnSpc>
                  <a:spcPct val="13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您的内容打在这里，或者通过您的内容打在这里，或者您的内容打在这里，</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9" name="TextBox 59"/>
            <p:cNvSpPr txBox="1"/>
            <p:nvPr/>
          </p:nvSpPr>
          <p:spPr>
            <a:xfrm>
              <a:off x="6532344" y="1274556"/>
              <a:ext cx="1008112" cy="276999"/>
            </a:xfrm>
            <a:prstGeom prst="rect">
              <a:avLst/>
            </a:prstGeom>
            <a:noFill/>
          </p:spPr>
          <p:txBody>
            <a:bodyPr wrap="square" lIns="91431" tIns="0" rIns="91431" bIns="0" rtlCol="0" anchor="t">
              <a:spAutoFit/>
            </a:bodyPr>
            <a:lstStyle/>
            <a:p>
              <a:pP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80" name="原创设计师QQ598969553      _13"/>
          <p:cNvGrpSpPr/>
          <p:nvPr/>
        </p:nvGrpSpPr>
        <p:grpSpPr>
          <a:xfrm>
            <a:off x="8402501" y="4657615"/>
            <a:ext cx="2225761" cy="1072722"/>
            <a:chOff x="6084168" y="1274556"/>
            <a:chExt cx="1669538" cy="804356"/>
          </a:xfrm>
        </p:grpSpPr>
        <p:sp>
          <p:nvSpPr>
            <p:cNvPr id="81" name="TextBox 66"/>
            <p:cNvSpPr txBox="1"/>
            <p:nvPr/>
          </p:nvSpPr>
          <p:spPr>
            <a:xfrm>
              <a:off x="6084168" y="1514664"/>
              <a:ext cx="1669538" cy="564248"/>
            </a:xfrm>
            <a:prstGeom prst="rect">
              <a:avLst/>
            </a:prstGeom>
            <a:noFill/>
          </p:spPr>
          <p:txBody>
            <a:bodyPr wrap="square" lIns="91431" tIns="45715" rIns="91431" bIns="45715" rtlCol="0">
              <a:spAutoFit/>
            </a:bodyPr>
            <a:lstStyle/>
            <a:p>
              <a:pPr>
                <a:lnSpc>
                  <a:spcPct val="130000"/>
                </a:lnSpc>
              </a:pPr>
              <a:r>
                <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您的内容打在这里，或者通过您的内容打在这里，或者您的内容打在这里，</a:t>
              </a:r>
              <a:endParaRPr lang="zh-CN" altLang="en-US" sz="1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2" name="TextBox 67"/>
            <p:cNvSpPr txBox="1"/>
            <p:nvPr/>
          </p:nvSpPr>
          <p:spPr>
            <a:xfrm>
              <a:off x="6532344" y="1274556"/>
              <a:ext cx="1008112" cy="276999"/>
            </a:xfrm>
            <a:prstGeom prst="rect">
              <a:avLst/>
            </a:prstGeom>
            <a:noFill/>
          </p:spPr>
          <p:txBody>
            <a:bodyPr wrap="square" lIns="91431" tIns="0" rIns="91431" bIns="0" rtlCol="0" anchor="t">
              <a:spAutoFit/>
            </a:bodyPr>
            <a:lstStyle/>
            <a:p>
              <a:pPr>
                <a:lnSpc>
                  <a:spcPct val="15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rPr>
                <a:t>添加标题</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华文黑体" pitchFamily="2" charset="-122"/>
              </a:endParaRPr>
            </a:p>
          </p:txBody>
        </p:sp>
      </p:grpSp>
      <p:grpSp>
        <p:nvGrpSpPr>
          <p:cNvPr id="83" name="原创设计师QQ598969553      _14"/>
          <p:cNvGrpSpPr/>
          <p:nvPr/>
        </p:nvGrpSpPr>
        <p:grpSpPr>
          <a:xfrm>
            <a:off x="1331296" y="4308219"/>
            <a:ext cx="1608586" cy="1563819"/>
            <a:chOff x="2201071" y="3406041"/>
            <a:chExt cx="1805286" cy="1805938"/>
          </a:xfrm>
        </p:grpSpPr>
        <p:grpSp>
          <p:nvGrpSpPr>
            <p:cNvPr id="84" name="组合 83"/>
            <p:cNvGrpSpPr/>
            <p:nvPr/>
          </p:nvGrpSpPr>
          <p:grpSpPr>
            <a:xfrm>
              <a:off x="2201071" y="3406041"/>
              <a:ext cx="1805286" cy="1805938"/>
              <a:chOff x="4345444" y="2542859"/>
              <a:chExt cx="1810550" cy="1811205"/>
            </a:xfrm>
          </p:grpSpPr>
          <p:grpSp>
            <p:nvGrpSpPr>
              <p:cNvPr id="86" name="组合 85"/>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88" name="同心圆 83"/>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9" name="椭圆 88"/>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7" name="椭圆 86"/>
              <p:cNvSpPr/>
              <p:nvPr/>
            </p:nvSpPr>
            <p:spPr>
              <a:xfrm>
                <a:off x="4565570" y="2763062"/>
                <a:ext cx="1370298" cy="1370793"/>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TextBox 76"/>
            <p:cNvSpPr txBox="1"/>
            <p:nvPr/>
          </p:nvSpPr>
          <p:spPr>
            <a:xfrm>
              <a:off x="2694008" y="3876615"/>
              <a:ext cx="1023614" cy="853028"/>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添加</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内容</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nvGrpSpPr>
          <p:cNvPr id="90" name="原创设计师QQ598969553      _15"/>
          <p:cNvGrpSpPr/>
          <p:nvPr/>
        </p:nvGrpSpPr>
        <p:grpSpPr>
          <a:xfrm>
            <a:off x="6527254" y="4373600"/>
            <a:ext cx="1608586" cy="1563819"/>
            <a:chOff x="4811090" y="3406041"/>
            <a:chExt cx="1805286" cy="1805938"/>
          </a:xfrm>
        </p:grpSpPr>
        <p:grpSp>
          <p:nvGrpSpPr>
            <p:cNvPr id="91" name="组合 90"/>
            <p:cNvGrpSpPr/>
            <p:nvPr/>
          </p:nvGrpSpPr>
          <p:grpSpPr>
            <a:xfrm>
              <a:off x="4811090" y="3406041"/>
              <a:ext cx="1805286" cy="1805938"/>
              <a:chOff x="4345444" y="2542859"/>
              <a:chExt cx="1810550" cy="1811205"/>
            </a:xfrm>
          </p:grpSpPr>
          <p:grpSp>
            <p:nvGrpSpPr>
              <p:cNvPr id="93" name="组合 92"/>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95" name="同心圆 92"/>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6" name="椭圆 95"/>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4" name="椭圆 93"/>
              <p:cNvSpPr/>
              <p:nvPr/>
            </p:nvSpPr>
            <p:spPr>
              <a:xfrm>
                <a:off x="4565570" y="2763062"/>
                <a:ext cx="1370298" cy="1370793"/>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endParaRPr>
              </a:p>
            </p:txBody>
          </p:sp>
        </p:grpSp>
        <p:sp>
          <p:nvSpPr>
            <p:cNvPr id="92" name="TextBox 89"/>
            <p:cNvSpPr txBox="1"/>
            <p:nvPr/>
          </p:nvSpPr>
          <p:spPr>
            <a:xfrm>
              <a:off x="5304027" y="3876615"/>
              <a:ext cx="1023614" cy="853028"/>
            </a:xfrm>
            <a:prstGeom prst="rect">
              <a:avLst/>
            </a:prstGeom>
            <a:noFill/>
          </p:spPr>
          <p:txBody>
            <a:bodyPr wrap="square" rtlCol="0">
              <a:spAutoFit/>
            </a:bodyPr>
            <a:lstStyle/>
            <a:p>
              <a:r>
                <a:rPr lang="zh-CN" altLang="en-US" dirty="0">
                  <a:solidFill>
                    <a:schemeClr val="bg1"/>
                  </a:solidFill>
                  <a:latin typeface="微软雅黑" panose="020B0503020204020204" pitchFamily="34" charset="-122"/>
                  <a:ea typeface="微软雅黑" panose="020B0503020204020204" pitchFamily="34" charset="-122"/>
                </a:rPr>
                <a:t>添加</a:t>
              </a:r>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内容</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p:cTn id="7" dur="500" fill="hold"/>
                                        <p:tgtEl>
                                          <p:spTgt spid="61"/>
                                        </p:tgtEl>
                                        <p:attrNameLst>
                                          <p:attrName>ppt_w</p:attrName>
                                        </p:attrNameLst>
                                      </p:cBhvr>
                                      <p:tavLst>
                                        <p:tav tm="0">
                                          <p:val>
                                            <p:fltVal val="0"/>
                                          </p:val>
                                        </p:tav>
                                        <p:tav tm="100000">
                                          <p:val>
                                            <p:strVal val="#ppt_w"/>
                                          </p:val>
                                        </p:tav>
                                      </p:tavLst>
                                    </p:anim>
                                    <p:anim calcmode="lin" valueType="num">
                                      <p:cBhvr>
                                        <p:cTn id="8" dur="500" fill="hold"/>
                                        <p:tgtEl>
                                          <p:spTgt spid="61"/>
                                        </p:tgtEl>
                                        <p:attrNameLst>
                                          <p:attrName>ppt_h</p:attrName>
                                        </p:attrNameLst>
                                      </p:cBhvr>
                                      <p:tavLst>
                                        <p:tav tm="0">
                                          <p:val>
                                            <p:fltVal val="0"/>
                                          </p:val>
                                        </p:tav>
                                        <p:tav tm="100000">
                                          <p:val>
                                            <p:strVal val="#ppt_h"/>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fade">
                                      <p:cBhvr>
                                        <p:cTn id="14" dur="500"/>
                                        <p:tgtEl>
                                          <p:spTgt spid="40"/>
                                        </p:tgtEl>
                                      </p:cBhvr>
                                    </p:animEffect>
                                  </p:childTnLst>
                                </p:cTn>
                              </p:par>
                              <p:par>
                                <p:cTn id="15" presetID="23" presetClass="entr" presetSubtype="16" fill="hold" nodeType="withEffect">
                                  <p:stCondLst>
                                    <p:cond delay="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childTnLst>
                                </p:cTn>
                              </p:par>
                            </p:childTnLst>
                          </p:cTn>
                        </p:par>
                        <p:par>
                          <p:cTn id="19" fill="hold">
                            <p:stCondLst>
                              <p:cond delay="500"/>
                            </p:stCondLst>
                            <p:childTnLst>
                              <p:par>
                                <p:cTn id="20" presetID="42" presetClass="entr" presetSubtype="0" fill="hold" nodeType="afterEffect">
                                  <p:stCondLst>
                                    <p:cond delay="0"/>
                                  </p:stCondLst>
                                  <p:childTnLst>
                                    <p:set>
                                      <p:cBhvr>
                                        <p:cTn id="21" dur="1" fill="hold">
                                          <p:stCondLst>
                                            <p:cond delay="0"/>
                                          </p:stCondLst>
                                        </p:cTn>
                                        <p:tgtEl>
                                          <p:spTgt spid="55"/>
                                        </p:tgtEl>
                                        <p:attrNameLst>
                                          <p:attrName>style.visibility</p:attrName>
                                        </p:attrNameLst>
                                      </p:cBhvr>
                                      <p:to>
                                        <p:strVal val="visible"/>
                                      </p:to>
                                    </p:set>
                                    <p:animEffect transition="in" filter="fade">
                                      <p:cBhvr>
                                        <p:cTn id="22" dur="1000"/>
                                        <p:tgtEl>
                                          <p:spTgt spid="55"/>
                                        </p:tgtEl>
                                      </p:cBhvr>
                                    </p:animEffect>
                                    <p:anim calcmode="lin" valueType="num">
                                      <p:cBhvr>
                                        <p:cTn id="23" dur="1000" fill="hold"/>
                                        <p:tgtEl>
                                          <p:spTgt spid="55"/>
                                        </p:tgtEl>
                                        <p:attrNameLst>
                                          <p:attrName>ppt_x</p:attrName>
                                        </p:attrNameLst>
                                      </p:cBhvr>
                                      <p:tavLst>
                                        <p:tav tm="0">
                                          <p:val>
                                            <p:strVal val="#ppt_x"/>
                                          </p:val>
                                        </p:tav>
                                        <p:tav tm="100000">
                                          <p:val>
                                            <p:strVal val="#ppt_x"/>
                                          </p:val>
                                        </p:tav>
                                      </p:tavLst>
                                    </p:anim>
                                    <p:anim calcmode="lin" valueType="num">
                                      <p:cBhvr>
                                        <p:cTn id="24" dur="1000" fill="hold"/>
                                        <p:tgtEl>
                                          <p:spTgt spid="55"/>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1000"/>
                                        <p:tgtEl>
                                          <p:spTgt spid="58"/>
                                        </p:tgtEl>
                                      </p:cBhvr>
                                    </p:animEffect>
                                    <p:anim calcmode="lin" valueType="num">
                                      <p:cBhvr>
                                        <p:cTn id="28" dur="1000" fill="hold"/>
                                        <p:tgtEl>
                                          <p:spTgt spid="58"/>
                                        </p:tgtEl>
                                        <p:attrNameLst>
                                          <p:attrName>ppt_x</p:attrName>
                                        </p:attrNameLst>
                                      </p:cBhvr>
                                      <p:tavLst>
                                        <p:tav tm="0">
                                          <p:val>
                                            <p:strVal val="#ppt_x"/>
                                          </p:val>
                                        </p:tav>
                                        <p:tav tm="100000">
                                          <p:val>
                                            <p:strVal val="#ppt_x"/>
                                          </p:val>
                                        </p:tav>
                                      </p:tavLst>
                                    </p:anim>
                                    <p:anim calcmode="lin" valueType="num">
                                      <p:cBhvr>
                                        <p:cTn id="29" dur="1000" fill="hold"/>
                                        <p:tgtEl>
                                          <p:spTgt spid="58"/>
                                        </p:tgtEl>
                                        <p:attrNameLst>
                                          <p:attrName>ppt_y</p:attrName>
                                        </p:attrNameLst>
                                      </p:cBhvr>
                                      <p:tavLst>
                                        <p:tav tm="0">
                                          <p:val>
                                            <p:strVal val="#ppt_y-.1"/>
                                          </p:val>
                                        </p:tav>
                                        <p:tav tm="100000">
                                          <p:val>
                                            <p:strVal val="#ppt_y"/>
                                          </p:val>
                                        </p:tav>
                                      </p:tavLst>
                                    </p:anim>
                                  </p:childTnLst>
                                </p:cTn>
                              </p:par>
                              <p:par>
                                <p:cTn id="30" presetID="10" presetClass="entr" presetSubtype="0" fill="hold" grpId="0" nodeType="withEffect">
                                  <p:stCondLst>
                                    <p:cond delay="0"/>
                                  </p:stCondLst>
                                  <p:childTnLst>
                                    <p:set>
                                      <p:cBhvr>
                                        <p:cTn id="31" dur="1" fill="hold">
                                          <p:stCondLst>
                                            <p:cond delay="0"/>
                                          </p:stCondLst>
                                        </p:cTn>
                                        <p:tgtEl>
                                          <p:spTgt spid="76"/>
                                        </p:tgtEl>
                                        <p:attrNameLst>
                                          <p:attrName>style.visibility</p:attrName>
                                        </p:attrNameLst>
                                      </p:cBhvr>
                                      <p:to>
                                        <p:strVal val="visible"/>
                                      </p:to>
                                    </p:set>
                                    <p:animEffect transition="in" filter="fade">
                                      <p:cBhvr>
                                        <p:cTn id="32" dur="500"/>
                                        <p:tgtEl>
                                          <p:spTgt spid="7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500"/>
                                        <p:tgtEl>
                                          <p:spTgt spid="75"/>
                                        </p:tgtEl>
                                      </p:cBhvr>
                                    </p:animEffect>
                                  </p:childTnLst>
                                </p:cTn>
                              </p:par>
                            </p:childTnLst>
                          </p:cTn>
                        </p:par>
                        <p:par>
                          <p:cTn id="36" fill="hold">
                            <p:stCondLst>
                              <p:cond delay="1500"/>
                            </p:stCondLst>
                            <p:childTnLst>
                              <p:par>
                                <p:cTn id="37" presetID="23" presetClass="entr" presetSubtype="16" fill="hold" nodeType="afterEffect">
                                  <p:stCondLst>
                                    <p:cond delay="0"/>
                                  </p:stCondLst>
                                  <p:childTnLst>
                                    <p:set>
                                      <p:cBhvr>
                                        <p:cTn id="38" dur="1" fill="hold">
                                          <p:stCondLst>
                                            <p:cond delay="0"/>
                                          </p:stCondLst>
                                        </p:cTn>
                                        <p:tgtEl>
                                          <p:spTgt spid="83"/>
                                        </p:tgtEl>
                                        <p:attrNameLst>
                                          <p:attrName>style.visibility</p:attrName>
                                        </p:attrNameLst>
                                      </p:cBhvr>
                                      <p:to>
                                        <p:strVal val="visible"/>
                                      </p:to>
                                    </p:set>
                                    <p:anim calcmode="lin" valueType="num">
                                      <p:cBhvr>
                                        <p:cTn id="39" dur="500" fill="hold"/>
                                        <p:tgtEl>
                                          <p:spTgt spid="83"/>
                                        </p:tgtEl>
                                        <p:attrNameLst>
                                          <p:attrName>ppt_w</p:attrName>
                                        </p:attrNameLst>
                                      </p:cBhvr>
                                      <p:tavLst>
                                        <p:tav tm="0">
                                          <p:val>
                                            <p:fltVal val="0"/>
                                          </p:val>
                                        </p:tav>
                                        <p:tav tm="100000">
                                          <p:val>
                                            <p:strVal val="#ppt_w"/>
                                          </p:val>
                                        </p:tav>
                                      </p:tavLst>
                                    </p:anim>
                                    <p:anim calcmode="lin" valueType="num">
                                      <p:cBhvr>
                                        <p:cTn id="40" dur="500" fill="hold"/>
                                        <p:tgtEl>
                                          <p:spTgt spid="83"/>
                                        </p:tgtEl>
                                        <p:attrNameLst>
                                          <p:attrName>ppt_h</p:attrName>
                                        </p:attrNameLst>
                                      </p:cBhvr>
                                      <p:tavLst>
                                        <p:tav tm="0">
                                          <p:val>
                                            <p:fltVal val="0"/>
                                          </p:val>
                                        </p:tav>
                                        <p:tav tm="100000">
                                          <p:val>
                                            <p:strVal val="#ppt_h"/>
                                          </p:val>
                                        </p:tav>
                                      </p:tavLst>
                                    </p:anim>
                                  </p:childTnLst>
                                </p:cTn>
                              </p:par>
                              <p:par>
                                <p:cTn id="41" presetID="23" presetClass="entr" presetSubtype="16" fill="hold" nodeType="withEffect">
                                  <p:stCondLst>
                                    <p:cond delay="0"/>
                                  </p:stCondLst>
                                  <p:childTnLst>
                                    <p:set>
                                      <p:cBhvr>
                                        <p:cTn id="42" dur="1" fill="hold">
                                          <p:stCondLst>
                                            <p:cond delay="0"/>
                                          </p:stCondLst>
                                        </p:cTn>
                                        <p:tgtEl>
                                          <p:spTgt spid="90"/>
                                        </p:tgtEl>
                                        <p:attrNameLst>
                                          <p:attrName>style.visibility</p:attrName>
                                        </p:attrNameLst>
                                      </p:cBhvr>
                                      <p:to>
                                        <p:strVal val="visible"/>
                                      </p:to>
                                    </p:set>
                                    <p:anim calcmode="lin" valueType="num">
                                      <p:cBhvr>
                                        <p:cTn id="43" dur="500" fill="hold"/>
                                        <p:tgtEl>
                                          <p:spTgt spid="90"/>
                                        </p:tgtEl>
                                        <p:attrNameLst>
                                          <p:attrName>ppt_w</p:attrName>
                                        </p:attrNameLst>
                                      </p:cBhvr>
                                      <p:tavLst>
                                        <p:tav tm="0">
                                          <p:val>
                                            <p:fltVal val="0"/>
                                          </p:val>
                                        </p:tav>
                                        <p:tav tm="100000">
                                          <p:val>
                                            <p:strVal val="#ppt_w"/>
                                          </p:val>
                                        </p:tav>
                                      </p:tavLst>
                                    </p:anim>
                                    <p:anim calcmode="lin" valueType="num">
                                      <p:cBhvr>
                                        <p:cTn id="44" dur="500" fill="hold"/>
                                        <p:tgtEl>
                                          <p:spTgt spid="90"/>
                                        </p:tgtEl>
                                        <p:attrNameLst>
                                          <p:attrName>ppt_h</p:attrName>
                                        </p:attrNameLst>
                                      </p:cBhvr>
                                      <p:tavLst>
                                        <p:tav tm="0">
                                          <p:val>
                                            <p:fltVal val="0"/>
                                          </p:val>
                                        </p:tav>
                                        <p:tav tm="100000">
                                          <p:val>
                                            <p:strVal val="#ppt_h"/>
                                          </p:val>
                                        </p:tav>
                                      </p:tavLst>
                                    </p:anim>
                                  </p:childTnLst>
                                </p:cTn>
                              </p:par>
                            </p:childTnLst>
                          </p:cTn>
                        </p:par>
                        <p:par>
                          <p:cTn id="45" fill="hold">
                            <p:stCondLst>
                              <p:cond delay="2000"/>
                            </p:stCondLst>
                            <p:childTnLst>
                              <p:par>
                                <p:cTn id="46" presetID="42" presetClass="entr" presetSubtype="0" fill="hold" nodeType="afterEffect">
                                  <p:stCondLst>
                                    <p:cond delay="0"/>
                                  </p:stCondLst>
                                  <p:childTnLst>
                                    <p:set>
                                      <p:cBhvr>
                                        <p:cTn id="47" dur="1" fill="hold">
                                          <p:stCondLst>
                                            <p:cond delay="0"/>
                                          </p:stCondLst>
                                        </p:cTn>
                                        <p:tgtEl>
                                          <p:spTgt spid="77"/>
                                        </p:tgtEl>
                                        <p:attrNameLst>
                                          <p:attrName>style.visibility</p:attrName>
                                        </p:attrNameLst>
                                      </p:cBhvr>
                                      <p:to>
                                        <p:strVal val="visible"/>
                                      </p:to>
                                    </p:set>
                                    <p:animEffect transition="in" filter="fade">
                                      <p:cBhvr>
                                        <p:cTn id="48" dur="1000"/>
                                        <p:tgtEl>
                                          <p:spTgt spid="77"/>
                                        </p:tgtEl>
                                      </p:cBhvr>
                                    </p:animEffect>
                                    <p:anim calcmode="lin" valueType="num">
                                      <p:cBhvr>
                                        <p:cTn id="49" dur="1000" fill="hold"/>
                                        <p:tgtEl>
                                          <p:spTgt spid="77"/>
                                        </p:tgtEl>
                                        <p:attrNameLst>
                                          <p:attrName>ppt_x</p:attrName>
                                        </p:attrNameLst>
                                      </p:cBhvr>
                                      <p:tavLst>
                                        <p:tav tm="0">
                                          <p:val>
                                            <p:strVal val="#ppt_x"/>
                                          </p:val>
                                        </p:tav>
                                        <p:tav tm="100000">
                                          <p:val>
                                            <p:strVal val="#ppt_x"/>
                                          </p:val>
                                        </p:tav>
                                      </p:tavLst>
                                    </p:anim>
                                    <p:anim calcmode="lin" valueType="num">
                                      <p:cBhvr>
                                        <p:cTn id="50" dur="1000" fill="hold"/>
                                        <p:tgtEl>
                                          <p:spTgt spid="77"/>
                                        </p:tgtEl>
                                        <p:attrNameLst>
                                          <p:attrName>ppt_y</p:attrName>
                                        </p:attrNameLst>
                                      </p:cBhvr>
                                      <p:tavLst>
                                        <p:tav tm="0">
                                          <p:val>
                                            <p:strVal val="#ppt_y+.1"/>
                                          </p:val>
                                        </p:tav>
                                        <p:tav tm="100000">
                                          <p:val>
                                            <p:strVal val="#ppt_y"/>
                                          </p:val>
                                        </p:tav>
                                      </p:tavLst>
                                    </p:anim>
                                  </p:childTnLst>
                                </p:cTn>
                              </p:par>
                              <p:par>
                                <p:cTn id="51" presetID="47" presetClass="entr" presetSubtype="0" fill="hold" nodeType="withEffect">
                                  <p:stCondLst>
                                    <p:cond delay="0"/>
                                  </p:stCondLst>
                                  <p:childTnLst>
                                    <p:set>
                                      <p:cBhvr>
                                        <p:cTn id="52" dur="1" fill="hold">
                                          <p:stCondLst>
                                            <p:cond delay="0"/>
                                          </p:stCondLst>
                                        </p:cTn>
                                        <p:tgtEl>
                                          <p:spTgt spid="80"/>
                                        </p:tgtEl>
                                        <p:attrNameLst>
                                          <p:attrName>style.visibility</p:attrName>
                                        </p:attrNameLst>
                                      </p:cBhvr>
                                      <p:to>
                                        <p:strVal val="visible"/>
                                      </p:to>
                                    </p:set>
                                    <p:animEffect transition="in" filter="fade">
                                      <p:cBhvr>
                                        <p:cTn id="53" dur="1000"/>
                                        <p:tgtEl>
                                          <p:spTgt spid="80"/>
                                        </p:tgtEl>
                                      </p:cBhvr>
                                    </p:animEffect>
                                    <p:anim calcmode="lin" valueType="num">
                                      <p:cBhvr>
                                        <p:cTn id="54" dur="1000" fill="hold"/>
                                        <p:tgtEl>
                                          <p:spTgt spid="80"/>
                                        </p:tgtEl>
                                        <p:attrNameLst>
                                          <p:attrName>ppt_x</p:attrName>
                                        </p:attrNameLst>
                                      </p:cBhvr>
                                      <p:tavLst>
                                        <p:tav tm="0">
                                          <p:val>
                                            <p:strVal val="#ppt_x"/>
                                          </p:val>
                                        </p:tav>
                                        <p:tav tm="100000">
                                          <p:val>
                                            <p:strVal val="#ppt_x"/>
                                          </p:val>
                                        </p:tav>
                                      </p:tavLst>
                                    </p:anim>
                                    <p:anim calcmode="lin" valueType="num">
                                      <p:cBhvr>
                                        <p:cTn id="55"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75" grpId="0" animBg="1"/>
      <p:bldP spid="7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项目背景研究</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grpSp>
        <p:nvGrpSpPr>
          <p:cNvPr id="30" name="原创设计师QQ598969553      _4"/>
          <p:cNvGrpSpPr/>
          <p:nvPr/>
        </p:nvGrpSpPr>
        <p:grpSpPr>
          <a:xfrm>
            <a:off x="6346832" y="4678576"/>
            <a:ext cx="914400" cy="914400"/>
            <a:chOff x="6308732" y="4824626"/>
            <a:chExt cx="914400" cy="914400"/>
          </a:xfrm>
        </p:grpSpPr>
        <p:sp>
          <p:nvSpPr>
            <p:cNvPr id="31" name="Oval 9"/>
            <p:cNvSpPr/>
            <p:nvPr/>
          </p:nvSpPr>
          <p:spPr>
            <a:xfrm>
              <a:off x="6308732" y="4824626"/>
              <a:ext cx="914400" cy="914400"/>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32" name="Group 29"/>
            <p:cNvGrpSpPr/>
            <p:nvPr/>
          </p:nvGrpSpPr>
          <p:grpSpPr>
            <a:xfrm>
              <a:off x="6554866" y="5070399"/>
              <a:ext cx="422131" cy="422853"/>
              <a:chOff x="8216107" y="3505994"/>
              <a:chExt cx="464344" cy="465138"/>
            </a:xfrm>
            <a:solidFill>
              <a:schemeClr val="bg2"/>
            </a:solidFill>
          </p:grpSpPr>
          <p:sp>
            <p:nvSpPr>
              <p:cNvPr id="33" name="AutoShape 33"/>
              <p:cNvSpPr/>
              <p:nvPr/>
            </p:nvSpPr>
            <p:spPr bwMode="auto">
              <a:xfrm>
                <a:off x="8216107" y="3680619"/>
                <a:ext cx="464344" cy="290513"/>
              </a:xfrm>
              <a:custGeom>
                <a:avLst/>
                <a:gdLst>
                  <a:gd name="T0" fmla="*/ 10752 w 21505"/>
                  <a:gd name="T1" fmla="*/ 10800 h 21600"/>
                  <a:gd name="T2" fmla="*/ 10752 w 21505"/>
                  <a:gd name="T3" fmla="*/ 10800 h 21600"/>
                  <a:gd name="T4" fmla="*/ 10752 w 21505"/>
                  <a:gd name="T5" fmla="*/ 10800 h 21600"/>
                  <a:gd name="T6" fmla="*/ 10752 w 21505"/>
                  <a:gd name="T7" fmla="*/ 10800 h 21600"/>
                </a:gdLst>
                <a:ahLst/>
                <a:cxnLst>
                  <a:cxn ang="0">
                    <a:pos x="T0" y="T1"/>
                  </a:cxn>
                  <a:cxn ang="0">
                    <a:pos x="T2" y="T3"/>
                  </a:cxn>
                  <a:cxn ang="0">
                    <a:pos x="T4" y="T5"/>
                  </a:cxn>
                  <a:cxn ang="0">
                    <a:pos x="T6" y="T7"/>
                  </a:cxn>
                </a:cxnLst>
                <a:rect l="0" t="0" r="r" b="b"/>
                <a:pathLst>
                  <a:path w="21505" h="2160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34" name="AutoShape 34"/>
              <p:cNvSpPr/>
              <p:nvPr/>
            </p:nvSpPr>
            <p:spPr bwMode="auto">
              <a:xfrm>
                <a:off x="8331994" y="3564732"/>
                <a:ext cx="33338"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35" name="AutoShape 35"/>
              <p:cNvSpPr/>
              <p:nvPr/>
            </p:nvSpPr>
            <p:spPr bwMode="auto">
              <a:xfrm>
                <a:off x="8506619" y="3564732"/>
                <a:ext cx="32544"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36" name="AutoShape 36"/>
              <p:cNvSpPr/>
              <p:nvPr/>
            </p:nvSpPr>
            <p:spPr bwMode="auto">
              <a:xfrm>
                <a:off x="8433594" y="3505994"/>
                <a:ext cx="33338" cy="109538"/>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grpSp>
      </p:grpSp>
      <p:grpSp>
        <p:nvGrpSpPr>
          <p:cNvPr id="37" name="原创设计师QQ598969553      _5"/>
          <p:cNvGrpSpPr/>
          <p:nvPr/>
        </p:nvGrpSpPr>
        <p:grpSpPr>
          <a:xfrm>
            <a:off x="6346832" y="1863990"/>
            <a:ext cx="914400" cy="914400"/>
            <a:chOff x="6308732" y="2010040"/>
            <a:chExt cx="914400" cy="914400"/>
          </a:xfrm>
        </p:grpSpPr>
        <p:sp>
          <p:nvSpPr>
            <p:cNvPr id="38" name="Oval 7"/>
            <p:cNvSpPr/>
            <p:nvPr/>
          </p:nvSpPr>
          <p:spPr>
            <a:xfrm>
              <a:off x="6308732" y="2010040"/>
              <a:ext cx="914400" cy="914400"/>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39" name="AutoShape 46"/>
            <p:cNvSpPr/>
            <p:nvPr/>
          </p:nvSpPr>
          <p:spPr bwMode="auto">
            <a:xfrm>
              <a:off x="6568933" y="2256174"/>
              <a:ext cx="422131" cy="42213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4" y="17549"/>
                  </a:moveTo>
                  <a:cubicBezTo>
                    <a:pt x="15513" y="17549"/>
                    <a:pt x="14343" y="15612"/>
                    <a:pt x="13809" y="12825"/>
                  </a:cubicBezTo>
                  <a:lnTo>
                    <a:pt x="15524" y="12825"/>
                  </a:lnTo>
                  <a:cubicBezTo>
                    <a:pt x="17038" y="12825"/>
                    <a:pt x="18224" y="11343"/>
                    <a:pt x="18224" y="9450"/>
                  </a:cubicBezTo>
                  <a:cubicBezTo>
                    <a:pt x="18224" y="7558"/>
                    <a:pt x="17038" y="6075"/>
                    <a:pt x="15524" y="6075"/>
                  </a:cubicBezTo>
                  <a:lnTo>
                    <a:pt x="13809" y="6075"/>
                  </a:lnTo>
                  <a:cubicBezTo>
                    <a:pt x="14343" y="3289"/>
                    <a:pt x="15513" y="1350"/>
                    <a:pt x="16874" y="1350"/>
                  </a:cubicBezTo>
                  <a:cubicBezTo>
                    <a:pt x="18739" y="1350"/>
                    <a:pt x="20249" y="4976"/>
                    <a:pt x="20249" y="9450"/>
                  </a:cubicBezTo>
                  <a:cubicBezTo>
                    <a:pt x="20249" y="13923"/>
                    <a:pt x="18739" y="17549"/>
                    <a:pt x="16874" y="17549"/>
                  </a:cubicBezTo>
                  <a:moveTo>
                    <a:pt x="8926" y="11482"/>
                  </a:moveTo>
                  <a:lnTo>
                    <a:pt x="8774" y="11482"/>
                  </a:lnTo>
                  <a:lnTo>
                    <a:pt x="8774" y="11475"/>
                  </a:lnTo>
                  <a:cubicBezTo>
                    <a:pt x="8028" y="11475"/>
                    <a:pt x="7424" y="10569"/>
                    <a:pt x="7424" y="9450"/>
                  </a:cubicBezTo>
                  <a:cubicBezTo>
                    <a:pt x="7424" y="8332"/>
                    <a:pt x="8028" y="7425"/>
                    <a:pt x="8774" y="7425"/>
                  </a:cubicBezTo>
                  <a:lnTo>
                    <a:pt x="8926" y="7425"/>
                  </a:lnTo>
                  <a:cubicBezTo>
                    <a:pt x="10200" y="7425"/>
                    <a:pt x="11391" y="6924"/>
                    <a:pt x="12441" y="6063"/>
                  </a:cubicBezTo>
                  <a:cubicBezTo>
                    <a:pt x="12248" y="7149"/>
                    <a:pt x="12149" y="8300"/>
                    <a:pt x="12149" y="9450"/>
                  </a:cubicBezTo>
                  <a:cubicBezTo>
                    <a:pt x="12149" y="10603"/>
                    <a:pt x="12248" y="11758"/>
                    <a:pt x="12442" y="12846"/>
                  </a:cubicBezTo>
                  <a:cubicBezTo>
                    <a:pt x="11393" y="11983"/>
                    <a:pt x="10200" y="11482"/>
                    <a:pt x="8926" y="11482"/>
                  </a:cubicBezTo>
                  <a:moveTo>
                    <a:pt x="8096" y="20249"/>
                  </a:moveTo>
                  <a:lnTo>
                    <a:pt x="5396" y="20249"/>
                  </a:lnTo>
                  <a:lnTo>
                    <a:pt x="5396" y="14175"/>
                  </a:lnTo>
                  <a:cubicBezTo>
                    <a:pt x="5396" y="13683"/>
                    <a:pt x="5264" y="13223"/>
                    <a:pt x="5033" y="12825"/>
                  </a:cubicBezTo>
                  <a:lnTo>
                    <a:pt x="5505" y="12825"/>
                  </a:lnTo>
                  <a:lnTo>
                    <a:pt x="5505" y="12832"/>
                  </a:lnTo>
                  <a:lnTo>
                    <a:pt x="7535" y="12832"/>
                  </a:lnTo>
                  <a:cubicBezTo>
                    <a:pt x="7463" y="13042"/>
                    <a:pt x="7421" y="13265"/>
                    <a:pt x="7421" y="13500"/>
                  </a:cubicBezTo>
                  <a:lnTo>
                    <a:pt x="7421" y="18225"/>
                  </a:lnTo>
                  <a:cubicBezTo>
                    <a:pt x="7421" y="18874"/>
                    <a:pt x="7784" y="19307"/>
                    <a:pt x="8001" y="19565"/>
                  </a:cubicBezTo>
                  <a:cubicBezTo>
                    <a:pt x="8031" y="19601"/>
                    <a:pt x="8065" y="19638"/>
                    <a:pt x="8096" y="19677"/>
                  </a:cubicBezTo>
                  <a:cubicBezTo>
                    <a:pt x="8096" y="19677"/>
                    <a:pt x="8096" y="20249"/>
                    <a:pt x="8096" y="20249"/>
                  </a:cubicBezTo>
                  <a:close/>
                  <a:moveTo>
                    <a:pt x="1349" y="9450"/>
                  </a:moveTo>
                  <a:cubicBezTo>
                    <a:pt x="1349" y="8332"/>
                    <a:pt x="1953" y="7425"/>
                    <a:pt x="2699" y="7425"/>
                  </a:cubicBezTo>
                  <a:lnTo>
                    <a:pt x="7434" y="7425"/>
                  </a:lnTo>
                  <a:cubicBezTo>
                    <a:pt x="7014" y="7916"/>
                    <a:pt x="6749" y="8631"/>
                    <a:pt x="6749" y="9450"/>
                  </a:cubicBezTo>
                  <a:cubicBezTo>
                    <a:pt x="6749" y="10270"/>
                    <a:pt x="7014" y="10984"/>
                    <a:pt x="7434" y="11475"/>
                  </a:cubicBezTo>
                  <a:lnTo>
                    <a:pt x="2699" y="11475"/>
                  </a:lnTo>
                  <a:cubicBezTo>
                    <a:pt x="1953" y="11475"/>
                    <a:pt x="1349" y="10569"/>
                    <a:pt x="1349" y="9450"/>
                  </a:cubicBezTo>
                  <a:moveTo>
                    <a:pt x="13499" y="9450"/>
                  </a:moveTo>
                  <a:cubicBezTo>
                    <a:pt x="13499" y="8749"/>
                    <a:pt x="13540" y="8073"/>
                    <a:pt x="13610" y="7425"/>
                  </a:cubicBezTo>
                  <a:lnTo>
                    <a:pt x="15524" y="7425"/>
                  </a:lnTo>
                  <a:cubicBezTo>
                    <a:pt x="16269" y="7425"/>
                    <a:pt x="16874" y="8332"/>
                    <a:pt x="16874" y="9450"/>
                  </a:cubicBezTo>
                  <a:cubicBezTo>
                    <a:pt x="16874" y="10569"/>
                    <a:pt x="16269" y="11475"/>
                    <a:pt x="15524" y="11475"/>
                  </a:cubicBezTo>
                  <a:lnTo>
                    <a:pt x="13610" y="11475"/>
                  </a:lnTo>
                  <a:cubicBezTo>
                    <a:pt x="13540" y="10826"/>
                    <a:pt x="13499" y="10151"/>
                    <a:pt x="13499" y="9450"/>
                  </a:cubicBezTo>
                  <a:moveTo>
                    <a:pt x="16874" y="0"/>
                  </a:moveTo>
                  <a:cubicBezTo>
                    <a:pt x="15489" y="0"/>
                    <a:pt x="14400" y="951"/>
                    <a:pt x="13618" y="2420"/>
                  </a:cubicBezTo>
                  <a:lnTo>
                    <a:pt x="13604" y="2412"/>
                  </a:lnTo>
                  <a:cubicBezTo>
                    <a:pt x="12469" y="4635"/>
                    <a:pt x="10778" y="6075"/>
                    <a:pt x="8926" y="6075"/>
                  </a:cubicBezTo>
                  <a:lnTo>
                    <a:pt x="8479" y="6075"/>
                  </a:lnTo>
                  <a:lnTo>
                    <a:pt x="5505" y="6075"/>
                  </a:lnTo>
                  <a:lnTo>
                    <a:pt x="2699" y="6075"/>
                  </a:lnTo>
                  <a:cubicBezTo>
                    <a:pt x="1185" y="6075"/>
                    <a:pt x="0" y="7558"/>
                    <a:pt x="0" y="9450"/>
                  </a:cubicBezTo>
                  <a:cubicBezTo>
                    <a:pt x="0" y="11343"/>
                    <a:pt x="1185" y="12825"/>
                    <a:pt x="2699" y="12825"/>
                  </a:cubicBezTo>
                  <a:cubicBezTo>
                    <a:pt x="3443" y="12827"/>
                    <a:pt x="4046" y="13430"/>
                    <a:pt x="4046" y="14175"/>
                  </a:cubicBezTo>
                  <a:lnTo>
                    <a:pt x="4046" y="20249"/>
                  </a:lnTo>
                  <a:cubicBezTo>
                    <a:pt x="4046" y="20996"/>
                    <a:pt x="4651" y="21599"/>
                    <a:pt x="5396" y="21599"/>
                  </a:cubicBezTo>
                  <a:lnTo>
                    <a:pt x="8096" y="21599"/>
                  </a:lnTo>
                  <a:cubicBezTo>
                    <a:pt x="8842" y="21599"/>
                    <a:pt x="9446" y="20996"/>
                    <a:pt x="9446" y="20249"/>
                  </a:cubicBezTo>
                  <a:lnTo>
                    <a:pt x="9446" y="19575"/>
                  </a:lnTo>
                  <a:cubicBezTo>
                    <a:pt x="9446" y="18900"/>
                    <a:pt x="8771" y="18598"/>
                    <a:pt x="8771" y="18225"/>
                  </a:cubicBezTo>
                  <a:lnTo>
                    <a:pt x="8771" y="13500"/>
                  </a:lnTo>
                  <a:cubicBezTo>
                    <a:pt x="8771" y="13484"/>
                    <a:pt x="8781" y="13473"/>
                    <a:pt x="8782" y="13458"/>
                  </a:cubicBezTo>
                  <a:cubicBezTo>
                    <a:pt x="8789" y="13361"/>
                    <a:pt x="8815" y="13271"/>
                    <a:pt x="8859" y="13191"/>
                  </a:cubicBezTo>
                  <a:cubicBezTo>
                    <a:pt x="8871" y="13169"/>
                    <a:pt x="8884" y="13151"/>
                    <a:pt x="8898" y="13132"/>
                  </a:cubicBezTo>
                  <a:cubicBezTo>
                    <a:pt x="8952" y="13051"/>
                    <a:pt x="9020" y="12985"/>
                    <a:pt x="9103" y="12934"/>
                  </a:cubicBezTo>
                  <a:cubicBezTo>
                    <a:pt x="9107" y="12931"/>
                    <a:pt x="9108" y="12927"/>
                    <a:pt x="9112" y="12925"/>
                  </a:cubicBezTo>
                  <a:cubicBezTo>
                    <a:pt x="9115" y="12925"/>
                    <a:pt x="9117" y="12922"/>
                    <a:pt x="9120" y="12922"/>
                  </a:cubicBezTo>
                  <a:cubicBezTo>
                    <a:pt x="9174" y="12892"/>
                    <a:pt x="9238" y="12885"/>
                    <a:pt x="9299" y="12868"/>
                  </a:cubicBezTo>
                  <a:cubicBezTo>
                    <a:pt x="11003" y="13049"/>
                    <a:pt x="12545" y="14424"/>
                    <a:pt x="13604" y="16495"/>
                  </a:cubicBezTo>
                  <a:lnTo>
                    <a:pt x="13621" y="16487"/>
                  </a:lnTo>
                  <a:cubicBezTo>
                    <a:pt x="14404" y="17950"/>
                    <a:pt x="15490" y="18900"/>
                    <a:pt x="16874" y="18900"/>
                  </a:cubicBezTo>
                  <a:cubicBezTo>
                    <a:pt x="19977" y="18900"/>
                    <a:pt x="21600" y="14145"/>
                    <a:pt x="21600" y="9450"/>
                  </a:cubicBezTo>
                  <a:cubicBezTo>
                    <a:pt x="21600" y="4754"/>
                    <a:pt x="19977" y="0"/>
                    <a:pt x="16874" y="0"/>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grpSp>
      <p:grpSp>
        <p:nvGrpSpPr>
          <p:cNvPr id="40" name="原创设计师QQ598969553      _6"/>
          <p:cNvGrpSpPr/>
          <p:nvPr/>
        </p:nvGrpSpPr>
        <p:grpSpPr>
          <a:xfrm>
            <a:off x="6346832" y="3271283"/>
            <a:ext cx="914400" cy="914400"/>
            <a:chOff x="6308732" y="3417333"/>
            <a:chExt cx="914400" cy="914400"/>
          </a:xfrm>
        </p:grpSpPr>
        <p:sp>
          <p:nvSpPr>
            <p:cNvPr id="41" name="Oval 8"/>
            <p:cNvSpPr/>
            <p:nvPr/>
          </p:nvSpPr>
          <p:spPr>
            <a:xfrm>
              <a:off x="6308732" y="3417333"/>
              <a:ext cx="914400" cy="914400"/>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42" name="Group 35"/>
            <p:cNvGrpSpPr/>
            <p:nvPr/>
          </p:nvGrpSpPr>
          <p:grpSpPr>
            <a:xfrm>
              <a:off x="6634959" y="3674040"/>
              <a:ext cx="290080" cy="422131"/>
              <a:chOff x="11090275" y="408781"/>
              <a:chExt cx="319088" cy="464344"/>
            </a:xfrm>
            <a:solidFill>
              <a:schemeClr val="bg2"/>
            </a:solidFill>
          </p:grpSpPr>
          <p:sp>
            <p:nvSpPr>
              <p:cNvPr id="43" name="AutoShape 60"/>
              <p:cNvSpPr/>
              <p:nvPr/>
            </p:nvSpPr>
            <p:spPr bwMode="auto">
              <a:xfrm>
                <a:off x="11221244" y="538956"/>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19"/>
                      <a:pt x="16769" y="0"/>
                      <a:pt x="10800" y="0"/>
                    </a:cubicBezTo>
                    <a:cubicBezTo>
                      <a:pt x="4830" y="0"/>
                      <a:pt x="0" y="4819"/>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44" name="AutoShape 61"/>
              <p:cNvSpPr/>
              <p:nvPr/>
            </p:nvSpPr>
            <p:spPr bwMode="auto">
              <a:xfrm>
                <a:off x="11221244" y="713581"/>
                <a:ext cx="28575"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30"/>
                      <a:pt x="0" y="10800"/>
                    </a:cubicBezTo>
                    <a:cubicBezTo>
                      <a:pt x="0" y="16769"/>
                      <a:pt x="4830" y="21599"/>
                      <a:pt x="10800" y="21599"/>
                    </a:cubicBezTo>
                    <a:cubicBezTo>
                      <a:pt x="16769" y="21599"/>
                      <a:pt x="21600" y="16769"/>
                      <a:pt x="21600" y="10800"/>
                    </a:cubicBezTo>
                    <a:cubicBezTo>
                      <a:pt x="21600" y="4830"/>
                      <a:pt x="16769"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66" name="AutoShape 62"/>
              <p:cNvSpPr/>
              <p:nvPr/>
            </p:nvSpPr>
            <p:spPr bwMode="auto">
              <a:xfrm>
                <a:off x="11133932" y="626269"/>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19"/>
                      <a:pt x="0" y="10800"/>
                    </a:cubicBezTo>
                    <a:cubicBezTo>
                      <a:pt x="0" y="16769"/>
                      <a:pt x="4830" y="21599"/>
                      <a:pt x="10800" y="21599"/>
                    </a:cubicBezTo>
                    <a:cubicBezTo>
                      <a:pt x="16769" y="21599"/>
                      <a:pt x="21600" y="16769"/>
                      <a:pt x="21600" y="10800"/>
                    </a:cubicBezTo>
                    <a:cubicBezTo>
                      <a:pt x="21600" y="4819"/>
                      <a:pt x="16769"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67" name="AutoShape 63"/>
              <p:cNvSpPr/>
              <p:nvPr/>
            </p:nvSpPr>
            <p:spPr bwMode="auto">
              <a:xfrm>
                <a:off x="11307763" y="626269"/>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4830" y="21599"/>
                      <a:pt x="10800" y="21599"/>
                    </a:cubicBezTo>
                    <a:cubicBezTo>
                      <a:pt x="16769" y="21599"/>
                      <a:pt x="21600" y="16769"/>
                      <a:pt x="21600" y="10800"/>
                    </a:cubicBezTo>
                    <a:cubicBezTo>
                      <a:pt x="21600" y="4819"/>
                      <a:pt x="16769" y="0"/>
                      <a:pt x="10800" y="0"/>
                    </a:cubicBezTo>
                    <a:cubicBezTo>
                      <a:pt x="4830" y="0"/>
                      <a:pt x="0" y="4819"/>
                      <a:pt x="0" y="1080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68" name="AutoShape 64"/>
              <p:cNvSpPr/>
              <p:nvPr/>
            </p:nvSpPr>
            <p:spPr bwMode="auto">
              <a:xfrm>
                <a:off x="11162507" y="684213"/>
                <a:ext cx="29369" cy="29369"/>
              </a:xfrm>
              <a:custGeom>
                <a:avLst/>
                <a:gdLst>
                  <a:gd name="T0" fmla="+- 0 10802 965"/>
                  <a:gd name="T1" fmla="*/ T0 w 19675"/>
                  <a:gd name="T2" fmla="+- 0 10800 961"/>
                  <a:gd name="T3" fmla="*/ 10800 h 19678"/>
                  <a:gd name="T4" fmla="+- 0 10802 965"/>
                  <a:gd name="T5" fmla="*/ T4 w 19675"/>
                  <a:gd name="T6" fmla="+- 0 10800 961"/>
                  <a:gd name="T7" fmla="*/ 10800 h 19678"/>
                  <a:gd name="T8" fmla="+- 0 10802 965"/>
                  <a:gd name="T9" fmla="*/ T8 w 19675"/>
                  <a:gd name="T10" fmla="+- 0 10800 961"/>
                  <a:gd name="T11" fmla="*/ 10800 h 19678"/>
                  <a:gd name="T12" fmla="+- 0 10802 965"/>
                  <a:gd name="T13" fmla="*/ T12 w 19675"/>
                  <a:gd name="T14" fmla="+- 0 10800 961"/>
                  <a:gd name="T15" fmla="*/ 10800 h 19678"/>
                </a:gdLst>
                <a:ahLst/>
                <a:cxnLst>
                  <a:cxn ang="0">
                    <a:pos x="T1" y="T3"/>
                  </a:cxn>
                  <a:cxn ang="0">
                    <a:pos x="T5" y="T7"/>
                  </a:cxn>
                  <a:cxn ang="0">
                    <a:pos x="T9" y="T11"/>
                  </a:cxn>
                  <a:cxn ang="0">
                    <a:pos x="T13" y="T15"/>
                  </a:cxn>
                </a:cxnLst>
                <a:rect l="0" t="0" r="r" b="b"/>
                <a:pathLst>
                  <a:path w="19675" h="19678">
                    <a:moveTo>
                      <a:pt x="2894" y="2882"/>
                    </a:moveTo>
                    <a:cubicBezTo>
                      <a:pt x="-965" y="6725"/>
                      <a:pt x="-965" y="12952"/>
                      <a:pt x="2894" y="16795"/>
                    </a:cubicBezTo>
                    <a:cubicBezTo>
                      <a:pt x="6734" y="20638"/>
                      <a:pt x="12935" y="20638"/>
                      <a:pt x="16794" y="16795"/>
                    </a:cubicBezTo>
                    <a:cubicBezTo>
                      <a:pt x="20634" y="12952"/>
                      <a:pt x="20634" y="6725"/>
                      <a:pt x="16794" y="2882"/>
                    </a:cubicBezTo>
                    <a:cubicBezTo>
                      <a:pt x="12935" y="-961"/>
                      <a:pt x="6734" y="-961"/>
                      <a:pt x="2894" y="2882"/>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69" name="AutoShape 65"/>
              <p:cNvSpPr/>
              <p:nvPr/>
            </p:nvSpPr>
            <p:spPr bwMode="auto">
              <a:xfrm>
                <a:off x="11162507" y="568325"/>
                <a:ext cx="29369" cy="29369"/>
              </a:xfrm>
              <a:custGeom>
                <a:avLst/>
                <a:gdLst>
                  <a:gd name="T0" fmla="+- 0 10801 962"/>
                  <a:gd name="T1" fmla="*/ T0 w 19678"/>
                  <a:gd name="T2" fmla="+- 0 10801 965"/>
                  <a:gd name="T3" fmla="*/ 10801 h 19673"/>
                  <a:gd name="T4" fmla="+- 0 10801 962"/>
                  <a:gd name="T5" fmla="*/ T4 w 19678"/>
                  <a:gd name="T6" fmla="+- 0 10801 965"/>
                  <a:gd name="T7" fmla="*/ 10801 h 19673"/>
                  <a:gd name="T8" fmla="+- 0 10801 962"/>
                  <a:gd name="T9" fmla="*/ T8 w 19678"/>
                  <a:gd name="T10" fmla="+- 0 10801 965"/>
                  <a:gd name="T11" fmla="*/ 10801 h 19673"/>
                  <a:gd name="T12" fmla="+- 0 10801 962"/>
                  <a:gd name="T13" fmla="*/ T12 w 19678"/>
                  <a:gd name="T14" fmla="+- 0 10801 965"/>
                  <a:gd name="T15" fmla="*/ 10801 h 19673"/>
                </a:gdLst>
                <a:ahLst/>
                <a:cxnLst>
                  <a:cxn ang="0">
                    <a:pos x="T1" y="T3"/>
                  </a:cxn>
                  <a:cxn ang="0">
                    <a:pos x="T5" y="T7"/>
                  </a:cxn>
                  <a:cxn ang="0">
                    <a:pos x="T9" y="T11"/>
                  </a:cxn>
                  <a:cxn ang="0">
                    <a:pos x="T13" y="T15"/>
                  </a:cxn>
                </a:cxnLst>
                <a:rect l="0" t="0" r="r" b="b"/>
                <a:pathLst>
                  <a:path w="19678" h="19673">
                    <a:moveTo>
                      <a:pt x="2897" y="2894"/>
                    </a:moveTo>
                    <a:cubicBezTo>
                      <a:pt x="-962" y="6734"/>
                      <a:pt x="-962" y="12935"/>
                      <a:pt x="2877" y="16785"/>
                    </a:cubicBezTo>
                    <a:cubicBezTo>
                      <a:pt x="6737" y="20635"/>
                      <a:pt x="12938" y="20635"/>
                      <a:pt x="16797" y="16785"/>
                    </a:cubicBezTo>
                    <a:cubicBezTo>
                      <a:pt x="20638" y="12935"/>
                      <a:pt x="20638" y="6734"/>
                      <a:pt x="16797" y="2894"/>
                    </a:cubicBezTo>
                    <a:cubicBezTo>
                      <a:pt x="12938" y="-965"/>
                      <a:pt x="6737" y="-965"/>
                      <a:pt x="2897" y="2894"/>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70" name="AutoShape 66"/>
              <p:cNvSpPr/>
              <p:nvPr/>
            </p:nvSpPr>
            <p:spPr bwMode="auto">
              <a:xfrm>
                <a:off x="11279188" y="684213"/>
                <a:ext cx="28575" cy="29369"/>
              </a:xfrm>
              <a:custGeom>
                <a:avLst/>
                <a:gdLst>
                  <a:gd name="T0" fmla="+- 0 10800 961"/>
                  <a:gd name="T1" fmla="*/ T0 w 19678"/>
                  <a:gd name="T2" fmla="+- 0 10800 961"/>
                  <a:gd name="T3" fmla="*/ 10800 h 19678"/>
                  <a:gd name="T4" fmla="+- 0 10800 961"/>
                  <a:gd name="T5" fmla="*/ T4 w 19678"/>
                  <a:gd name="T6" fmla="+- 0 10800 961"/>
                  <a:gd name="T7" fmla="*/ 10800 h 19678"/>
                  <a:gd name="T8" fmla="+- 0 10800 961"/>
                  <a:gd name="T9" fmla="*/ T8 w 19678"/>
                  <a:gd name="T10" fmla="+- 0 10800 961"/>
                  <a:gd name="T11" fmla="*/ 10800 h 19678"/>
                  <a:gd name="T12" fmla="+- 0 10800 961"/>
                  <a:gd name="T13" fmla="*/ T12 w 19678"/>
                  <a:gd name="T14" fmla="+- 0 10800 961"/>
                  <a:gd name="T15" fmla="*/ 10800 h 19678"/>
                </a:gdLst>
                <a:ahLst/>
                <a:cxnLst>
                  <a:cxn ang="0">
                    <a:pos x="T1" y="T3"/>
                  </a:cxn>
                  <a:cxn ang="0">
                    <a:pos x="T5" y="T7"/>
                  </a:cxn>
                  <a:cxn ang="0">
                    <a:pos x="T9" y="T11"/>
                  </a:cxn>
                  <a:cxn ang="0">
                    <a:pos x="T13" y="T15"/>
                  </a:cxn>
                </a:cxnLst>
                <a:rect l="0" t="0" r="r" b="b"/>
                <a:pathLst>
                  <a:path w="19678" h="19678">
                    <a:moveTo>
                      <a:pt x="2882" y="2882"/>
                    </a:moveTo>
                    <a:cubicBezTo>
                      <a:pt x="-961" y="6725"/>
                      <a:pt x="-961" y="12952"/>
                      <a:pt x="2882" y="16795"/>
                    </a:cubicBezTo>
                    <a:cubicBezTo>
                      <a:pt x="6725" y="20638"/>
                      <a:pt x="12952" y="20638"/>
                      <a:pt x="16795" y="16795"/>
                    </a:cubicBezTo>
                    <a:cubicBezTo>
                      <a:pt x="20639" y="12952"/>
                      <a:pt x="20639" y="6725"/>
                      <a:pt x="16795" y="2882"/>
                    </a:cubicBezTo>
                    <a:cubicBezTo>
                      <a:pt x="12952" y="-961"/>
                      <a:pt x="6725" y="-961"/>
                      <a:pt x="2882" y="2882"/>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71" name="AutoShape 67"/>
              <p:cNvSpPr/>
              <p:nvPr/>
            </p:nvSpPr>
            <p:spPr bwMode="auto">
              <a:xfrm>
                <a:off x="11090275" y="408781"/>
                <a:ext cx="31908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818" y="16200"/>
                    </a:moveTo>
                    <a:cubicBezTo>
                      <a:pt x="5486" y="16200"/>
                      <a:pt x="1963" y="13776"/>
                      <a:pt x="1963" y="10800"/>
                    </a:cubicBezTo>
                    <a:cubicBezTo>
                      <a:pt x="1963" y="7821"/>
                      <a:pt x="5486" y="5400"/>
                      <a:pt x="9818" y="5400"/>
                    </a:cubicBezTo>
                    <a:cubicBezTo>
                      <a:pt x="14148" y="5400"/>
                      <a:pt x="17672" y="7821"/>
                      <a:pt x="17672" y="10800"/>
                    </a:cubicBezTo>
                    <a:cubicBezTo>
                      <a:pt x="17672" y="13776"/>
                      <a:pt x="14148" y="16200"/>
                      <a:pt x="9818" y="16200"/>
                    </a:cubicBezTo>
                    <a:moveTo>
                      <a:pt x="13745" y="20249"/>
                    </a:moveTo>
                    <a:lnTo>
                      <a:pt x="5890" y="20249"/>
                    </a:lnTo>
                    <a:lnTo>
                      <a:pt x="4909" y="16613"/>
                    </a:lnTo>
                    <a:cubicBezTo>
                      <a:pt x="6358" y="17192"/>
                      <a:pt x="8019" y="17549"/>
                      <a:pt x="9818" y="17549"/>
                    </a:cubicBezTo>
                    <a:cubicBezTo>
                      <a:pt x="11614" y="17549"/>
                      <a:pt x="13277" y="17192"/>
                      <a:pt x="14727" y="16613"/>
                    </a:cubicBezTo>
                    <a:cubicBezTo>
                      <a:pt x="14727" y="16613"/>
                      <a:pt x="13745" y="20249"/>
                      <a:pt x="13745" y="20249"/>
                    </a:cubicBezTo>
                    <a:close/>
                    <a:moveTo>
                      <a:pt x="5992" y="1350"/>
                    </a:moveTo>
                    <a:lnTo>
                      <a:pt x="13847" y="1350"/>
                    </a:lnTo>
                    <a:lnTo>
                      <a:pt x="14828" y="4985"/>
                    </a:lnTo>
                    <a:cubicBezTo>
                      <a:pt x="13379" y="4406"/>
                      <a:pt x="11718" y="4050"/>
                      <a:pt x="9919" y="4050"/>
                    </a:cubicBezTo>
                    <a:cubicBezTo>
                      <a:pt x="8123" y="4050"/>
                      <a:pt x="6460" y="4406"/>
                      <a:pt x="5010" y="4985"/>
                    </a:cubicBezTo>
                    <a:cubicBezTo>
                      <a:pt x="5010" y="4985"/>
                      <a:pt x="5992" y="1350"/>
                      <a:pt x="5992" y="1350"/>
                    </a:cubicBezTo>
                    <a:close/>
                    <a:moveTo>
                      <a:pt x="19636" y="9450"/>
                    </a:moveTo>
                    <a:cubicBezTo>
                      <a:pt x="19567" y="9450"/>
                      <a:pt x="19509" y="9472"/>
                      <a:pt x="19442" y="9477"/>
                    </a:cubicBezTo>
                    <a:cubicBezTo>
                      <a:pt x="19101" y="8298"/>
                      <a:pt x="18294" y="7245"/>
                      <a:pt x="17187" y="6376"/>
                    </a:cubicBezTo>
                    <a:lnTo>
                      <a:pt x="15778" y="1102"/>
                    </a:lnTo>
                    <a:cubicBezTo>
                      <a:pt x="15605" y="464"/>
                      <a:pt x="14794" y="0"/>
                      <a:pt x="13847" y="0"/>
                    </a:cubicBezTo>
                    <a:lnTo>
                      <a:pt x="5992" y="0"/>
                    </a:lnTo>
                    <a:cubicBezTo>
                      <a:pt x="5047" y="0"/>
                      <a:pt x="4236" y="464"/>
                      <a:pt x="4061" y="1102"/>
                    </a:cubicBezTo>
                    <a:lnTo>
                      <a:pt x="2686" y="6198"/>
                    </a:lnTo>
                    <a:cubicBezTo>
                      <a:pt x="1037" y="7405"/>
                      <a:pt x="0" y="9012"/>
                      <a:pt x="0" y="10800"/>
                    </a:cubicBezTo>
                    <a:cubicBezTo>
                      <a:pt x="0" y="12542"/>
                      <a:pt x="995" y="14110"/>
                      <a:pt x="2573" y="15307"/>
                    </a:cubicBezTo>
                    <a:lnTo>
                      <a:pt x="3959" y="20496"/>
                    </a:lnTo>
                    <a:cubicBezTo>
                      <a:pt x="4132" y="21135"/>
                      <a:pt x="4943" y="21599"/>
                      <a:pt x="5890" y="21599"/>
                    </a:cubicBezTo>
                    <a:lnTo>
                      <a:pt x="13745" y="21599"/>
                    </a:lnTo>
                    <a:cubicBezTo>
                      <a:pt x="14690" y="21599"/>
                      <a:pt x="15501" y="21135"/>
                      <a:pt x="15676" y="20496"/>
                    </a:cubicBezTo>
                    <a:lnTo>
                      <a:pt x="17074" y="15311"/>
                    </a:lnTo>
                    <a:cubicBezTo>
                      <a:pt x="18242" y="14426"/>
                      <a:pt x="19089" y="13340"/>
                      <a:pt x="19442" y="12122"/>
                    </a:cubicBezTo>
                    <a:cubicBezTo>
                      <a:pt x="19509" y="12127"/>
                      <a:pt x="19567" y="12150"/>
                      <a:pt x="19636" y="12150"/>
                    </a:cubicBezTo>
                    <a:cubicBezTo>
                      <a:pt x="20719" y="12150"/>
                      <a:pt x="21600" y="11544"/>
                      <a:pt x="21600" y="10800"/>
                    </a:cubicBezTo>
                    <a:cubicBezTo>
                      <a:pt x="21600" y="10053"/>
                      <a:pt x="20719" y="9450"/>
                      <a:pt x="19636" y="9450"/>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sp>
            <p:nvSpPr>
              <p:cNvPr id="72" name="AutoShape 68"/>
              <p:cNvSpPr/>
              <p:nvPr/>
            </p:nvSpPr>
            <p:spPr bwMode="auto">
              <a:xfrm>
                <a:off x="11221244" y="568325"/>
                <a:ext cx="87313" cy="88106"/>
              </a:xfrm>
              <a:custGeom>
                <a:avLst/>
                <a:gdLst>
                  <a:gd name="T0" fmla="*/ 10740 w 21481"/>
                  <a:gd name="T1" fmla="+- 0 10860 120"/>
                  <a:gd name="T2" fmla="*/ 10860 h 21480"/>
                  <a:gd name="T3" fmla="*/ 10740 w 21481"/>
                  <a:gd name="T4" fmla="+- 0 10860 120"/>
                  <a:gd name="T5" fmla="*/ 10860 h 21480"/>
                  <a:gd name="T6" fmla="*/ 10740 w 21481"/>
                  <a:gd name="T7" fmla="+- 0 10860 120"/>
                  <a:gd name="T8" fmla="*/ 10860 h 21480"/>
                  <a:gd name="T9" fmla="*/ 10740 w 21481"/>
                  <a:gd name="T10" fmla="+- 0 10860 120"/>
                  <a:gd name="T11" fmla="*/ 10860 h 21480"/>
                </a:gdLst>
                <a:ahLst/>
                <a:cxnLst>
                  <a:cxn ang="0">
                    <a:pos x="T0" y="T2"/>
                  </a:cxn>
                  <a:cxn ang="0">
                    <a:pos x="T3" y="T5"/>
                  </a:cxn>
                  <a:cxn ang="0">
                    <a:pos x="T6" y="T8"/>
                  </a:cxn>
                  <a:cxn ang="0">
                    <a:pos x="T9" y="T11"/>
                  </a:cxn>
                </a:cxnLst>
                <a:rect l="0" t="0" r="r" b="b"/>
                <a:pathLst>
                  <a:path w="21481" h="21480">
                    <a:moveTo>
                      <a:pt x="21127" y="346"/>
                    </a:moveTo>
                    <a:cubicBezTo>
                      <a:pt x="20697" y="-82"/>
                      <a:pt x="20002" y="-120"/>
                      <a:pt x="19516" y="270"/>
                    </a:cubicBezTo>
                    <a:lnTo>
                      <a:pt x="1055" y="15432"/>
                    </a:lnTo>
                    <a:cubicBezTo>
                      <a:pt x="375" y="16113"/>
                      <a:pt x="0" y="17012"/>
                      <a:pt x="0" y="17972"/>
                    </a:cubicBezTo>
                    <a:cubicBezTo>
                      <a:pt x="0" y="18902"/>
                      <a:pt x="361" y="19783"/>
                      <a:pt x="1027" y="20446"/>
                    </a:cubicBezTo>
                    <a:cubicBezTo>
                      <a:pt x="1694" y="21103"/>
                      <a:pt x="2583" y="21473"/>
                      <a:pt x="3542" y="21479"/>
                    </a:cubicBezTo>
                    <a:cubicBezTo>
                      <a:pt x="4431" y="21473"/>
                      <a:pt x="5354" y="21144"/>
                      <a:pt x="6028" y="20495"/>
                    </a:cubicBezTo>
                    <a:lnTo>
                      <a:pt x="12598" y="12627"/>
                    </a:lnTo>
                    <a:lnTo>
                      <a:pt x="21224" y="1935"/>
                    </a:lnTo>
                    <a:cubicBezTo>
                      <a:pt x="21600" y="1462"/>
                      <a:pt x="21558" y="771"/>
                      <a:pt x="21127" y="346"/>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grpSp>
      </p:grpSp>
      <p:grpSp>
        <p:nvGrpSpPr>
          <p:cNvPr id="73" name="原创设计师QQ598969553      _7"/>
          <p:cNvGrpSpPr/>
          <p:nvPr/>
        </p:nvGrpSpPr>
        <p:grpSpPr>
          <a:xfrm>
            <a:off x="1113651" y="4678576"/>
            <a:ext cx="914400" cy="914400"/>
            <a:chOff x="1075551" y="4824626"/>
            <a:chExt cx="914400" cy="914400"/>
          </a:xfrm>
        </p:grpSpPr>
        <p:sp>
          <p:nvSpPr>
            <p:cNvPr id="74" name="Oval 6"/>
            <p:cNvSpPr/>
            <p:nvPr/>
          </p:nvSpPr>
          <p:spPr>
            <a:xfrm>
              <a:off x="1075551" y="4824626"/>
              <a:ext cx="914400" cy="914400"/>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75" name="Group 45"/>
            <p:cNvGrpSpPr/>
            <p:nvPr/>
          </p:nvGrpSpPr>
          <p:grpSpPr>
            <a:xfrm>
              <a:off x="1387709" y="5070399"/>
              <a:ext cx="290080" cy="422853"/>
              <a:chOff x="3582988" y="3510757"/>
              <a:chExt cx="319088" cy="465138"/>
            </a:xfrm>
            <a:solidFill>
              <a:schemeClr val="bg2"/>
            </a:solidFill>
          </p:grpSpPr>
          <p:sp>
            <p:nvSpPr>
              <p:cNvPr id="76" name="AutoShape 113"/>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a:latin typeface="Agency FB" panose="020B0503020202020204" pitchFamily="34" charset="0"/>
                  <a:sym typeface="Gill Sans" charset="0"/>
                </a:endParaRPr>
              </a:p>
            </p:txBody>
          </p:sp>
          <p:sp>
            <p:nvSpPr>
              <p:cNvPr id="77" name="AutoShape 114"/>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a:latin typeface="Agency FB" panose="020B0503020202020204" pitchFamily="34" charset="0"/>
                  <a:sym typeface="Gill Sans" charset="0"/>
                </a:endParaRPr>
              </a:p>
            </p:txBody>
          </p:sp>
        </p:grpSp>
      </p:grpSp>
      <p:grpSp>
        <p:nvGrpSpPr>
          <p:cNvPr id="78" name="原创设计师QQ598969553      _8"/>
          <p:cNvGrpSpPr/>
          <p:nvPr/>
        </p:nvGrpSpPr>
        <p:grpSpPr>
          <a:xfrm>
            <a:off x="1113651" y="1863990"/>
            <a:ext cx="914400" cy="914400"/>
            <a:chOff x="1075551" y="2010040"/>
            <a:chExt cx="914400" cy="914400"/>
          </a:xfrm>
        </p:grpSpPr>
        <p:sp>
          <p:nvSpPr>
            <p:cNvPr id="79" name="Oval 4"/>
            <p:cNvSpPr/>
            <p:nvPr/>
          </p:nvSpPr>
          <p:spPr>
            <a:xfrm>
              <a:off x="1075551" y="2010040"/>
              <a:ext cx="914400" cy="914400"/>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80" name="AutoShape 117"/>
            <p:cNvSpPr/>
            <p:nvPr/>
          </p:nvSpPr>
          <p:spPr bwMode="auto">
            <a:xfrm>
              <a:off x="1321685" y="2347459"/>
              <a:ext cx="422131" cy="316778"/>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Agency FB" panose="020B0503020202020204" pitchFamily="34" charset="0"/>
                <a:sym typeface="Gill Sans" charset="0"/>
              </a:endParaRPr>
            </a:p>
          </p:txBody>
        </p:sp>
      </p:grpSp>
      <p:grpSp>
        <p:nvGrpSpPr>
          <p:cNvPr id="81" name="原创设计师QQ598969553      _9"/>
          <p:cNvGrpSpPr/>
          <p:nvPr/>
        </p:nvGrpSpPr>
        <p:grpSpPr>
          <a:xfrm>
            <a:off x="1113651" y="3271283"/>
            <a:ext cx="914400" cy="914400"/>
            <a:chOff x="1075551" y="3417333"/>
            <a:chExt cx="914400" cy="914400"/>
          </a:xfrm>
        </p:grpSpPr>
        <p:sp>
          <p:nvSpPr>
            <p:cNvPr id="82" name="Oval 5"/>
            <p:cNvSpPr/>
            <p:nvPr/>
          </p:nvSpPr>
          <p:spPr>
            <a:xfrm>
              <a:off x="1075551" y="3417333"/>
              <a:ext cx="914400" cy="914400"/>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83" name="Group 49"/>
            <p:cNvGrpSpPr/>
            <p:nvPr/>
          </p:nvGrpSpPr>
          <p:grpSpPr>
            <a:xfrm>
              <a:off x="1321684" y="3674039"/>
              <a:ext cx="422131" cy="422131"/>
              <a:chOff x="4439444" y="2582069"/>
              <a:chExt cx="464344" cy="464344"/>
            </a:xfrm>
            <a:solidFill>
              <a:schemeClr val="bg2"/>
            </a:solidFill>
          </p:grpSpPr>
          <p:sp>
            <p:nvSpPr>
              <p:cNvPr id="84" name="AutoShape 123"/>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solidFill>
                <a:srgbClr val="E9462F"/>
              </a:solidFill>
              <a:ln>
                <a:noFill/>
              </a:ln>
              <a:effectLst/>
            </p:spPr>
            <p:txBody>
              <a:bodyPr lIns="19050" tIns="19050" rIns="19050" bIns="19050" anchor="ctr"/>
              <a:lstStyle/>
              <a:p>
                <a:pPr algn="ctr" defTabSz="228600" fontAlgn="base" hangingPunct="0">
                  <a:spcBef>
                    <a:spcPct val="0"/>
                  </a:spcBef>
                  <a:spcAft>
                    <a:spcPct val="0"/>
                  </a:spcAft>
                </a:pPr>
                <a:endParaRPr lang="en-US">
                  <a:latin typeface="Agency FB" panose="020B0503020202020204" pitchFamily="34" charset="0"/>
                  <a:sym typeface="Gill Sans" charset="0"/>
                </a:endParaRPr>
              </a:p>
            </p:txBody>
          </p:sp>
          <p:sp>
            <p:nvSpPr>
              <p:cNvPr id="85" name="AutoShape 124"/>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a:latin typeface="Agency FB" panose="020B0503020202020204" pitchFamily="34" charset="0"/>
                  <a:sym typeface="Gill Sans" charset="0"/>
                </a:endParaRPr>
              </a:p>
            </p:txBody>
          </p:sp>
          <p:sp>
            <p:nvSpPr>
              <p:cNvPr id="86" name="AutoShape 125"/>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a:latin typeface="Agency FB" panose="020B0503020202020204" pitchFamily="34" charset="0"/>
                  <a:sym typeface="Gill Sans" charset="0"/>
                </a:endParaRPr>
              </a:p>
            </p:txBody>
          </p:sp>
        </p:grpSp>
      </p:grpSp>
      <p:grpSp>
        <p:nvGrpSpPr>
          <p:cNvPr id="87" name="原创设计师QQ598969553      _10"/>
          <p:cNvGrpSpPr/>
          <p:nvPr/>
        </p:nvGrpSpPr>
        <p:grpSpPr>
          <a:xfrm>
            <a:off x="2162823" y="1751181"/>
            <a:ext cx="3766709" cy="955352"/>
            <a:chOff x="2765390" y="2644169"/>
            <a:chExt cx="3766709" cy="955352"/>
          </a:xfrm>
        </p:grpSpPr>
        <p:sp>
          <p:nvSpPr>
            <p:cNvPr id="88" name="TextBox 54"/>
            <p:cNvSpPr txBox="1"/>
            <p:nvPr/>
          </p:nvSpPr>
          <p:spPr>
            <a:xfrm>
              <a:off x="2765390" y="2644169"/>
              <a:ext cx="840295"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Pyramid</a:t>
              </a:r>
              <a:endParaRPr lang="en-US" b="1" dirty="0">
                <a:solidFill>
                  <a:srgbClr val="E9462F"/>
                </a:solidFill>
                <a:latin typeface="Agency FB" panose="020B0503020202020204" pitchFamily="34" charset="0"/>
              </a:endParaRPr>
            </a:p>
          </p:txBody>
        </p:sp>
        <p:sp>
          <p:nvSpPr>
            <p:cNvPr id="89" name="Rectangle 55"/>
            <p:cNvSpPr/>
            <p:nvPr/>
          </p:nvSpPr>
          <p:spPr>
            <a:xfrm>
              <a:off x="2765391" y="2953190"/>
              <a:ext cx="3766708" cy="646331"/>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 nonummy nibh euismod tincidunt ut laoreet dolore magna aliquam erat volutpat. Ut wisi enim ad minim</a:t>
              </a:r>
              <a:endParaRPr lang="en-US" sz="1200">
                <a:solidFill>
                  <a:schemeClr val="tx1">
                    <a:lumMod val="50000"/>
                    <a:lumOff val="50000"/>
                  </a:schemeClr>
                </a:solidFill>
                <a:latin typeface="Agency FB" panose="020B0503020202020204" pitchFamily="34" charset="0"/>
              </a:endParaRPr>
            </a:p>
          </p:txBody>
        </p:sp>
      </p:grpSp>
      <p:grpSp>
        <p:nvGrpSpPr>
          <p:cNvPr id="90" name="原创设计师QQ598969553      _11"/>
          <p:cNvGrpSpPr/>
          <p:nvPr/>
        </p:nvGrpSpPr>
        <p:grpSpPr>
          <a:xfrm>
            <a:off x="2162823" y="3158474"/>
            <a:ext cx="3766709" cy="955352"/>
            <a:chOff x="2765390" y="2644169"/>
            <a:chExt cx="3766709" cy="955352"/>
          </a:xfrm>
        </p:grpSpPr>
        <p:sp>
          <p:nvSpPr>
            <p:cNvPr id="91" name="TextBox 57"/>
            <p:cNvSpPr txBox="1"/>
            <p:nvPr/>
          </p:nvSpPr>
          <p:spPr>
            <a:xfrm>
              <a:off x="2765390" y="2644169"/>
              <a:ext cx="745717"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Setting</a:t>
              </a:r>
              <a:endParaRPr lang="en-US" b="1" dirty="0">
                <a:solidFill>
                  <a:srgbClr val="E9462F"/>
                </a:solidFill>
                <a:latin typeface="Agency FB" panose="020B0503020202020204" pitchFamily="34" charset="0"/>
              </a:endParaRPr>
            </a:p>
          </p:txBody>
        </p:sp>
        <p:sp>
          <p:nvSpPr>
            <p:cNvPr id="92" name="Rectangle 58"/>
            <p:cNvSpPr/>
            <p:nvPr/>
          </p:nvSpPr>
          <p:spPr>
            <a:xfrm>
              <a:off x="2765391" y="2953190"/>
              <a:ext cx="3766708" cy="646331"/>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 nonummy nibh euismod tincidunt ut laoreet dolore magna aliquam erat volutpat. Ut wisi enim ad minim</a:t>
              </a:r>
              <a:endParaRPr lang="en-US" sz="1200">
                <a:solidFill>
                  <a:schemeClr val="tx1">
                    <a:lumMod val="50000"/>
                    <a:lumOff val="50000"/>
                  </a:schemeClr>
                </a:solidFill>
                <a:latin typeface="Agency FB" panose="020B0503020202020204" pitchFamily="34" charset="0"/>
              </a:endParaRPr>
            </a:p>
          </p:txBody>
        </p:sp>
      </p:grpSp>
      <p:grpSp>
        <p:nvGrpSpPr>
          <p:cNvPr id="93" name="原创设计师QQ598969553      _12"/>
          <p:cNvGrpSpPr/>
          <p:nvPr/>
        </p:nvGrpSpPr>
        <p:grpSpPr>
          <a:xfrm>
            <a:off x="2162823" y="4565767"/>
            <a:ext cx="3766709" cy="955352"/>
            <a:chOff x="2765390" y="2644169"/>
            <a:chExt cx="3766709" cy="955352"/>
          </a:xfrm>
        </p:grpSpPr>
        <p:sp>
          <p:nvSpPr>
            <p:cNvPr id="94" name="TextBox 60"/>
            <p:cNvSpPr txBox="1"/>
            <p:nvPr/>
          </p:nvSpPr>
          <p:spPr>
            <a:xfrm>
              <a:off x="2765390" y="2644169"/>
              <a:ext cx="1050288"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Bright Ides</a:t>
              </a:r>
              <a:endParaRPr lang="en-US" b="1" dirty="0">
                <a:solidFill>
                  <a:srgbClr val="E9462F"/>
                </a:solidFill>
                <a:latin typeface="Agency FB" panose="020B0503020202020204" pitchFamily="34" charset="0"/>
              </a:endParaRPr>
            </a:p>
          </p:txBody>
        </p:sp>
        <p:sp>
          <p:nvSpPr>
            <p:cNvPr id="95" name="Rectangle 61"/>
            <p:cNvSpPr/>
            <p:nvPr/>
          </p:nvSpPr>
          <p:spPr>
            <a:xfrm>
              <a:off x="2765391" y="2953190"/>
              <a:ext cx="3766708" cy="646331"/>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 nonummy nibh euismod tincidunt ut laoreet dolore magna aliquam erat volutpat. Ut wisi enim ad minim</a:t>
              </a:r>
              <a:endParaRPr lang="en-US" sz="1200">
                <a:solidFill>
                  <a:schemeClr val="tx1">
                    <a:lumMod val="50000"/>
                    <a:lumOff val="50000"/>
                  </a:schemeClr>
                </a:solidFill>
                <a:latin typeface="Agency FB" panose="020B0503020202020204" pitchFamily="34" charset="0"/>
              </a:endParaRPr>
            </a:p>
          </p:txBody>
        </p:sp>
      </p:grpSp>
      <p:grpSp>
        <p:nvGrpSpPr>
          <p:cNvPr id="96" name="原创设计师QQ598969553      _13"/>
          <p:cNvGrpSpPr/>
          <p:nvPr/>
        </p:nvGrpSpPr>
        <p:grpSpPr>
          <a:xfrm>
            <a:off x="7387840" y="1751181"/>
            <a:ext cx="3766709" cy="955352"/>
            <a:chOff x="2765390" y="2644169"/>
            <a:chExt cx="3766709" cy="955352"/>
          </a:xfrm>
        </p:grpSpPr>
        <p:sp>
          <p:nvSpPr>
            <p:cNvPr id="97" name="TextBox 63"/>
            <p:cNvSpPr txBox="1"/>
            <p:nvPr/>
          </p:nvSpPr>
          <p:spPr>
            <a:xfrm>
              <a:off x="2765390" y="2644169"/>
              <a:ext cx="1148071"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Introduction</a:t>
              </a:r>
              <a:endParaRPr lang="en-US" b="1" dirty="0">
                <a:solidFill>
                  <a:srgbClr val="E9462F"/>
                </a:solidFill>
                <a:latin typeface="Agency FB" panose="020B0503020202020204" pitchFamily="34" charset="0"/>
              </a:endParaRPr>
            </a:p>
          </p:txBody>
        </p:sp>
        <p:sp>
          <p:nvSpPr>
            <p:cNvPr id="98" name="Rectangle 64"/>
            <p:cNvSpPr/>
            <p:nvPr/>
          </p:nvSpPr>
          <p:spPr>
            <a:xfrm>
              <a:off x="2765391" y="2953190"/>
              <a:ext cx="3766708" cy="646331"/>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 nonummy nibh euismod tincidunt ut laoreet dolore magna aliquam erat volutpat. Ut wisi enim ad minim</a:t>
              </a:r>
              <a:endParaRPr lang="en-US" sz="1200">
                <a:solidFill>
                  <a:schemeClr val="tx1">
                    <a:lumMod val="50000"/>
                    <a:lumOff val="50000"/>
                  </a:schemeClr>
                </a:solidFill>
                <a:latin typeface="Agency FB" panose="020B0503020202020204" pitchFamily="34" charset="0"/>
              </a:endParaRPr>
            </a:p>
          </p:txBody>
        </p:sp>
      </p:grpSp>
      <p:grpSp>
        <p:nvGrpSpPr>
          <p:cNvPr id="99" name="原创设计师QQ598969553      _14"/>
          <p:cNvGrpSpPr/>
          <p:nvPr/>
        </p:nvGrpSpPr>
        <p:grpSpPr>
          <a:xfrm>
            <a:off x="7387840" y="3158474"/>
            <a:ext cx="3766709" cy="955352"/>
            <a:chOff x="2765390" y="2644169"/>
            <a:chExt cx="3766709" cy="955352"/>
          </a:xfrm>
        </p:grpSpPr>
        <p:sp>
          <p:nvSpPr>
            <p:cNvPr id="100" name="TextBox 66"/>
            <p:cNvSpPr txBox="1"/>
            <p:nvPr/>
          </p:nvSpPr>
          <p:spPr>
            <a:xfrm>
              <a:off x="2765390" y="2644169"/>
              <a:ext cx="607859"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Clock</a:t>
              </a:r>
              <a:endParaRPr lang="en-US" b="1" dirty="0">
                <a:solidFill>
                  <a:srgbClr val="E9462F"/>
                </a:solidFill>
                <a:latin typeface="Agency FB" panose="020B0503020202020204" pitchFamily="34" charset="0"/>
              </a:endParaRPr>
            </a:p>
          </p:txBody>
        </p:sp>
        <p:sp>
          <p:nvSpPr>
            <p:cNvPr id="101" name="Rectangle 67"/>
            <p:cNvSpPr/>
            <p:nvPr/>
          </p:nvSpPr>
          <p:spPr>
            <a:xfrm>
              <a:off x="2765391" y="2953190"/>
              <a:ext cx="3766708" cy="646331"/>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 nonummy nibh euismod tincidunt ut laoreet dolore magna aliquam erat volutpat. Ut wisi enim ad minim</a:t>
              </a:r>
              <a:endParaRPr lang="en-US" sz="1200">
                <a:solidFill>
                  <a:schemeClr val="tx1">
                    <a:lumMod val="50000"/>
                    <a:lumOff val="50000"/>
                  </a:schemeClr>
                </a:solidFill>
                <a:latin typeface="Agency FB" panose="020B0503020202020204" pitchFamily="34" charset="0"/>
              </a:endParaRPr>
            </a:p>
          </p:txBody>
        </p:sp>
      </p:grpSp>
      <p:grpSp>
        <p:nvGrpSpPr>
          <p:cNvPr id="102" name="原创设计师QQ598969553      _15"/>
          <p:cNvGrpSpPr/>
          <p:nvPr/>
        </p:nvGrpSpPr>
        <p:grpSpPr>
          <a:xfrm>
            <a:off x="7387840" y="4565767"/>
            <a:ext cx="3766709" cy="955352"/>
            <a:chOff x="2765390" y="2644169"/>
            <a:chExt cx="3766709" cy="955352"/>
          </a:xfrm>
        </p:grpSpPr>
        <p:sp>
          <p:nvSpPr>
            <p:cNvPr id="103" name="TextBox 69"/>
            <p:cNvSpPr txBox="1"/>
            <p:nvPr/>
          </p:nvSpPr>
          <p:spPr>
            <a:xfrm>
              <a:off x="2765390" y="2644169"/>
              <a:ext cx="713657" cy="369332"/>
            </a:xfrm>
            <a:prstGeom prst="rect">
              <a:avLst/>
            </a:prstGeom>
            <a:noFill/>
          </p:spPr>
          <p:txBody>
            <a:bodyPr wrap="none" rtlCol="0">
              <a:spAutoFit/>
            </a:bodyPr>
            <a:lstStyle/>
            <a:p>
              <a:r>
                <a:rPr lang="en-US" b="1" dirty="0">
                  <a:solidFill>
                    <a:srgbClr val="E9462F"/>
                  </a:solidFill>
                  <a:latin typeface="Agency FB" panose="020B0503020202020204" pitchFamily="34" charset="0"/>
                </a:rPr>
                <a:t>Noodle</a:t>
              </a:r>
              <a:endParaRPr lang="en-US" b="1" dirty="0">
                <a:solidFill>
                  <a:srgbClr val="E9462F"/>
                </a:solidFill>
                <a:latin typeface="Agency FB" panose="020B0503020202020204" pitchFamily="34" charset="0"/>
              </a:endParaRPr>
            </a:p>
          </p:txBody>
        </p:sp>
        <p:sp>
          <p:nvSpPr>
            <p:cNvPr id="104" name="Rectangle 70"/>
            <p:cNvSpPr/>
            <p:nvPr/>
          </p:nvSpPr>
          <p:spPr>
            <a:xfrm>
              <a:off x="2765391" y="2953190"/>
              <a:ext cx="3766708" cy="646331"/>
            </a:xfrm>
            <a:prstGeom prst="rect">
              <a:avLst/>
            </a:prstGeom>
          </p:spPr>
          <p:txBody>
            <a:bodyPr wrap="square">
              <a:spAutoFit/>
            </a:bodyPr>
            <a:lstStyle/>
            <a:p>
              <a:r>
                <a:rPr lang="en-US" sz="1200">
                  <a:solidFill>
                    <a:schemeClr val="tx1">
                      <a:lumMod val="50000"/>
                      <a:lumOff val="50000"/>
                    </a:schemeClr>
                  </a:solidFill>
                  <a:latin typeface="Agency FB" panose="020B0503020202020204" pitchFamily="34" charset="0"/>
                </a:rPr>
                <a:t>Lorem ipsum dolor sit amet, consectetuer adipiscing elit, sed diam nonummy nibh euismod tincidunt ut laoreet dolore magna aliquam erat volutpat. Ut wisi enim ad minim</a:t>
              </a:r>
              <a:endParaRPr lang="en-US" sz="1200">
                <a:solidFill>
                  <a:schemeClr val="tx1">
                    <a:lumMod val="50000"/>
                    <a:lumOff val="50000"/>
                  </a:schemeClr>
                </a:solidFill>
                <a:latin typeface="Agency FB" panose="020B0503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p:cTn id="7" dur="500" fill="hold"/>
                                        <p:tgtEl>
                                          <p:spTgt spid="78"/>
                                        </p:tgtEl>
                                        <p:attrNameLst>
                                          <p:attrName>ppt_w</p:attrName>
                                        </p:attrNameLst>
                                      </p:cBhvr>
                                      <p:tavLst>
                                        <p:tav tm="0">
                                          <p:val>
                                            <p:fltVal val="0"/>
                                          </p:val>
                                        </p:tav>
                                        <p:tav tm="100000">
                                          <p:val>
                                            <p:strVal val="#ppt_w"/>
                                          </p:val>
                                        </p:tav>
                                      </p:tavLst>
                                    </p:anim>
                                    <p:anim calcmode="lin" valueType="num">
                                      <p:cBhvr>
                                        <p:cTn id="8" dur="500" fill="hold"/>
                                        <p:tgtEl>
                                          <p:spTgt spid="78"/>
                                        </p:tgtEl>
                                        <p:attrNameLst>
                                          <p:attrName>ppt_h</p:attrName>
                                        </p:attrNameLst>
                                      </p:cBhvr>
                                      <p:tavLst>
                                        <p:tav tm="0">
                                          <p:val>
                                            <p:fltVal val="0"/>
                                          </p:val>
                                        </p:tav>
                                        <p:tav tm="100000">
                                          <p:val>
                                            <p:strVal val="#ppt_h"/>
                                          </p:val>
                                        </p:tav>
                                      </p:tavLst>
                                    </p:anim>
                                    <p:animEffect transition="in" filter="fade">
                                      <p:cBhvr>
                                        <p:cTn id="9" dur="500"/>
                                        <p:tgtEl>
                                          <p:spTgt spid="78"/>
                                        </p:tgtEl>
                                      </p:cBhvr>
                                    </p:animEffect>
                                  </p:childTnLst>
                                </p:cTn>
                              </p:par>
                            </p:childTnLst>
                          </p:cTn>
                        </p:par>
                        <p:par>
                          <p:cTn id="10" fill="hold">
                            <p:stCondLst>
                              <p:cond delay="500"/>
                            </p:stCondLst>
                            <p:childTnLst>
                              <p:par>
                                <p:cTn id="11" presetID="12" presetClass="entr" presetSubtype="8" fill="hold" nodeType="afterEffect">
                                  <p:stCondLst>
                                    <p:cond delay="0"/>
                                  </p:stCondLst>
                                  <p:childTnLst>
                                    <p:set>
                                      <p:cBhvr>
                                        <p:cTn id="12" dur="1" fill="hold">
                                          <p:stCondLst>
                                            <p:cond delay="0"/>
                                          </p:stCondLst>
                                        </p:cTn>
                                        <p:tgtEl>
                                          <p:spTgt spid="87"/>
                                        </p:tgtEl>
                                        <p:attrNameLst>
                                          <p:attrName>style.visibility</p:attrName>
                                        </p:attrNameLst>
                                      </p:cBhvr>
                                      <p:to>
                                        <p:strVal val="visible"/>
                                      </p:to>
                                    </p:set>
                                    <p:anim calcmode="lin" valueType="num">
                                      <p:cBhvr additive="base">
                                        <p:cTn id="13" dur="500"/>
                                        <p:tgtEl>
                                          <p:spTgt spid="87"/>
                                        </p:tgtEl>
                                        <p:attrNameLst>
                                          <p:attrName>ppt_x</p:attrName>
                                        </p:attrNameLst>
                                      </p:cBhvr>
                                      <p:tavLst>
                                        <p:tav tm="0">
                                          <p:val>
                                            <p:strVal val="#ppt_x-#ppt_w*1.125000"/>
                                          </p:val>
                                        </p:tav>
                                        <p:tav tm="100000">
                                          <p:val>
                                            <p:strVal val="#ppt_x"/>
                                          </p:val>
                                        </p:tav>
                                      </p:tavLst>
                                    </p:anim>
                                    <p:animEffect transition="in" filter="wipe(right)">
                                      <p:cBhvr>
                                        <p:cTn id="14" dur="500"/>
                                        <p:tgtEl>
                                          <p:spTgt spid="87"/>
                                        </p:tgtEl>
                                      </p:cBhvr>
                                    </p:animEffect>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37"/>
                                        </p:tgtEl>
                                        <p:attrNameLst>
                                          <p:attrName>style.visibility</p:attrName>
                                        </p:attrNameLst>
                                      </p:cBhvr>
                                      <p:to>
                                        <p:strVal val="visible"/>
                                      </p:to>
                                    </p:set>
                                    <p:anim calcmode="lin" valueType="num">
                                      <p:cBhvr>
                                        <p:cTn id="18" dur="500" fill="hold"/>
                                        <p:tgtEl>
                                          <p:spTgt spid="37"/>
                                        </p:tgtEl>
                                        <p:attrNameLst>
                                          <p:attrName>ppt_w</p:attrName>
                                        </p:attrNameLst>
                                      </p:cBhvr>
                                      <p:tavLst>
                                        <p:tav tm="0">
                                          <p:val>
                                            <p:fltVal val="0"/>
                                          </p:val>
                                        </p:tav>
                                        <p:tav tm="100000">
                                          <p:val>
                                            <p:strVal val="#ppt_w"/>
                                          </p:val>
                                        </p:tav>
                                      </p:tavLst>
                                    </p:anim>
                                    <p:anim calcmode="lin" valueType="num">
                                      <p:cBhvr>
                                        <p:cTn id="19" dur="500" fill="hold"/>
                                        <p:tgtEl>
                                          <p:spTgt spid="37"/>
                                        </p:tgtEl>
                                        <p:attrNameLst>
                                          <p:attrName>ppt_h</p:attrName>
                                        </p:attrNameLst>
                                      </p:cBhvr>
                                      <p:tavLst>
                                        <p:tav tm="0">
                                          <p:val>
                                            <p:fltVal val="0"/>
                                          </p:val>
                                        </p:tav>
                                        <p:tav tm="100000">
                                          <p:val>
                                            <p:strVal val="#ppt_h"/>
                                          </p:val>
                                        </p:tav>
                                      </p:tavLst>
                                    </p:anim>
                                    <p:animEffect transition="in" filter="fade">
                                      <p:cBhvr>
                                        <p:cTn id="20" dur="500"/>
                                        <p:tgtEl>
                                          <p:spTgt spid="37"/>
                                        </p:tgtEl>
                                      </p:cBhvr>
                                    </p:animEffect>
                                  </p:childTnLst>
                                </p:cTn>
                              </p:par>
                            </p:childTnLst>
                          </p:cTn>
                        </p:par>
                        <p:par>
                          <p:cTn id="21" fill="hold">
                            <p:stCondLst>
                              <p:cond delay="1500"/>
                            </p:stCondLst>
                            <p:childTnLst>
                              <p:par>
                                <p:cTn id="22" presetID="12" presetClass="entr" presetSubtype="8" fill="hold" nodeType="afterEffect">
                                  <p:stCondLst>
                                    <p:cond delay="0"/>
                                  </p:stCondLst>
                                  <p:childTnLst>
                                    <p:set>
                                      <p:cBhvr>
                                        <p:cTn id="23" dur="1" fill="hold">
                                          <p:stCondLst>
                                            <p:cond delay="0"/>
                                          </p:stCondLst>
                                        </p:cTn>
                                        <p:tgtEl>
                                          <p:spTgt spid="96"/>
                                        </p:tgtEl>
                                        <p:attrNameLst>
                                          <p:attrName>style.visibility</p:attrName>
                                        </p:attrNameLst>
                                      </p:cBhvr>
                                      <p:to>
                                        <p:strVal val="visible"/>
                                      </p:to>
                                    </p:set>
                                    <p:anim calcmode="lin" valueType="num">
                                      <p:cBhvr additive="base">
                                        <p:cTn id="24" dur="500"/>
                                        <p:tgtEl>
                                          <p:spTgt spid="96"/>
                                        </p:tgtEl>
                                        <p:attrNameLst>
                                          <p:attrName>ppt_x</p:attrName>
                                        </p:attrNameLst>
                                      </p:cBhvr>
                                      <p:tavLst>
                                        <p:tav tm="0">
                                          <p:val>
                                            <p:strVal val="#ppt_x-#ppt_w*1.125000"/>
                                          </p:val>
                                        </p:tav>
                                        <p:tav tm="100000">
                                          <p:val>
                                            <p:strVal val="#ppt_x"/>
                                          </p:val>
                                        </p:tav>
                                      </p:tavLst>
                                    </p:anim>
                                    <p:animEffect transition="in" filter="wipe(right)">
                                      <p:cBhvr>
                                        <p:cTn id="25" dur="500"/>
                                        <p:tgtEl>
                                          <p:spTgt spid="96"/>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81"/>
                                        </p:tgtEl>
                                        <p:attrNameLst>
                                          <p:attrName>style.visibility</p:attrName>
                                        </p:attrNameLst>
                                      </p:cBhvr>
                                      <p:to>
                                        <p:strVal val="visible"/>
                                      </p:to>
                                    </p:set>
                                    <p:anim calcmode="lin" valueType="num">
                                      <p:cBhvr>
                                        <p:cTn id="29" dur="500" fill="hold"/>
                                        <p:tgtEl>
                                          <p:spTgt spid="81"/>
                                        </p:tgtEl>
                                        <p:attrNameLst>
                                          <p:attrName>ppt_w</p:attrName>
                                        </p:attrNameLst>
                                      </p:cBhvr>
                                      <p:tavLst>
                                        <p:tav tm="0">
                                          <p:val>
                                            <p:fltVal val="0"/>
                                          </p:val>
                                        </p:tav>
                                        <p:tav tm="100000">
                                          <p:val>
                                            <p:strVal val="#ppt_w"/>
                                          </p:val>
                                        </p:tav>
                                      </p:tavLst>
                                    </p:anim>
                                    <p:anim calcmode="lin" valueType="num">
                                      <p:cBhvr>
                                        <p:cTn id="30" dur="500" fill="hold"/>
                                        <p:tgtEl>
                                          <p:spTgt spid="81"/>
                                        </p:tgtEl>
                                        <p:attrNameLst>
                                          <p:attrName>ppt_h</p:attrName>
                                        </p:attrNameLst>
                                      </p:cBhvr>
                                      <p:tavLst>
                                        <p:tav tm="0">
                                          <p:val>
                                            <p:fltVal val="0"/>
                                          </p:val>
                                        </p:tav>
                                        <p:tav tm="100000">
                                          <p:val>
                                            <p:strVal val="#ppt_h"/>
                                          </p:val>
                                        </p:tav>
                                      </p:tavLst>
                                    </p:anim>
                                    <p:animEffect transition="in" filter="fade">
                                      <p:cBhvr>
                                        <p:cTn id="31" dur="500"/>
                                        <p:tgtEl>
                                          <p:spTgt spid="81"/>
                                        </p:tgtEl>
                                      </p:cBhvr>
                                    </p:animEffect>
                                  </p:childTnLst>
                                </p:cTn>
                              </p:par>
                            </p:childTnLst>
                          </p:cTn>
                        </p:par>
                        <p:par>
                          <p:cTn id="32" fill="hold">
                            <p:stCondLst>
                              <p:cond delay="2500"/>
                            </p:stCondLst>
                            <p:childTnLst>
                              <p:par>
                                <p:cTn id="33" presetID="12" presetClass="entr" presetSubtype="8" fill="hold" nodeType="afterEffect">
                                  <p:stCondLst>
                                    <p:cond delay="0"/>
                                  </p:stCondLst>
                                  <p:childTnLst>
                                    <p:set>
                                      <p:cBhvr>
                                        <p:cTn id="34" dur="1" fill="hold">
                                          <p:stCondLst>
                                            <p:cond delay="0"/>
                                          </p:stCondLst>
                                        </p:cTn>
                                        <p:tgtEl>
                                          <p:spTgt spid="90"/>
                                        </p:tgtEl>
                                        <p:attrNameLst>
                                          <p:attrName>style.visibility</p:attrName>
                                        </p:attrNameLst>
                                      </p:cBhvr>
                                      <p:to>
                                        <p:strVal val="visible"/>
                                      </p:to>
                                    </p:set>
                                    <p:anim calcmode="lin" valueType="num">
                                      <p:cBhvr additive="base">
                                        <p:cTn id="35" dur="500"/>
                                        <p:tgtEl>
                                          <p:spTgt spid="90"/>
                                        </p:tgtEl>
                                        <p:attrNameLst>
                                          <p:attrName>ppt_x</p:attrName>
                                        </p:attrNameLst>
                                      </p:cBhvr>
                                      <p:tavLst>
                                        <p:tav tm="0">
                                          <p:val>
                                            <p:strVal val="#ppt_x-#ppt_w*1.125000"/>
                                          </p:val>
                                        </p:tav>
                                        <p:tav tm="100000">
                                          <p:val>
                                            <p:strVal val="#ppt_x"/>
                                          </p:val>
                                        </p:tav>
                                      </p:tavLst>
                                    </p:anim>
                                    <p:animEffect transition="in" filter="wipe(right)">
                                      <p:cBhvr>
                                        <p:cTn id="36" dur="500"/>
                                        <p:tgtEl>
                                          <p:spTgt spid="90"/>
                                        </p:tgtEl>
                                      </p:cBhvr>
                                    </p:animEffect>
                                  </p:childTnLst>
                                </p:cTn>
                              </p:par>
                            </p:childTnLst>
                          </p:cTn>
                        </p:par>
                        <p:par>
                          <p:cTn id="37" fill="hold">
                            <p:stCondLst>
                              <p:cond delay="3000"/>
                            </p:stCondLst>
                            <p:childTnLst>
                              <p:par>
                                <p:cTn id="38" presetID="53" presetClass="entr" presetSubtype="16" fill="hold" nodeType="afterEffect">
                                  <p:stCondLst>
                                    <p:cond delay="0"/>
                                  </p:stCondLst>
                                  <p:childTnLst>
                                    <p:set>
                                      <p:cBhvr>
                                        <p:cTn id="39" dur="1" fill="hold">
                                          <p:stCondLst>
                                            <p:cond delay="0"/>
                                          </p:stCondLst>
                                        </p:cTn>
                                        <p:tgtEl>
                                          <p:spTgt spid="40"/>
                                        </p:tgtEl>
                                        <p:attrNameLst>
                                          <p:attrName>style.visibility</p:attrName>
                                        </p:attrNameLst>
                                      </p:cBhvr>
                                      <p:to>
                                        <p:strVal val="visible"/>
                                      </p:to>
                                    </p:set>
                                    <p:anim calcmode="lin" valueType="num">
                                      <p:cBhvr>
                                        <p:cTn id="40" dur="500" fill="hold"/>
                                        <p:tgtEl>
                                          <p:spTgt spid="40"/>
                                        </p:tgtEl>
                                        <p:attrNameLst>
                                          <p:attrName>ppt_w</p:attrName>
                                        </p:attrNameLst>
                                      </p:cBhvr>
                                      <p:tavLst>
                                        <p:tav tm="0">
                                          <p:val>
                                            <p:fltVal val="0"/>
                                          </p:val>
                                        </p:tav>
                                        <p:tav tm="100000">
                                          <p:val>
                                            <p:strVal val="#ppt_w"/>
                                          </p:val>
                                        </p:tav>
                                      </p:tavLst>
                                    </p:anim>
                                    <p:anim calcmode="lin" valueType="num">
                                      <p:cBhvr>
                                        <p:cTn id="41" dur="500" fill="hold"/>
                                        <p:tgtEl>
                                          <p:spTgt spid="40"/>
                                        </p:tgtEl>
                                        <p:attrNameLst>
                                          <p:attrName>ppt_h</p:attrName>
                                        </p:attrNameLst>
                                      </p:cBhvr>
                                      <p:tavLst>
                                        <p:tav tm="0">
                                          <p:val>
                                            <p:fltVal val="0"/>
                                          </p:val>
                                        </p:tav>
                                        <p:tav tm="100000">
                                          <p:val>
                                            <p:strVal val="#ppt_h"/>
                                          </p:val>
                                        </p:tav>
                                      </p:tavLst>
                                    </p:anim>
                                    <p:animEffect transition="in" filter="fade">
                                      <p:cBhvr>
                                        <p:cTn id="42" dur="500"/>
                                        <p:tgtEl>
                                          <p:spTgt spid="40"/>
                                        </p:tgtEl>
                                      </p:cBhvr>
                                    </p:animEffect>
                                  </p:childTnLst>
                                </p:cTn>
                              </p:par>
                            </p:childTnLst>
                          </p:cTn>
                        </p:par>
                        <p:par>
                          <p:cTn id="43" fill="hold">
                            <p:stCondLst>
                              <p:cond delay="3500"/>
                            </p:stCondLst>
                            <p:childTnLst>
                              <p:par>
                                <p:cTn id="44" presetID="12" presetClass="entr" presetSubtype="8" fill="hold" nodeType="afterEffect">
                                  <p:stCondLst>
                                    <p:cond delay="0"/>
                                  </p:stCondLst>
                                  <p:childTnLst>
                                    <p:set>
                                      <p:cBhvr>
                                        <p:cTn id="45" dur="1" fill="hold">
                                          <p:stCondLst>
                                            <p:cond delay="0"/>
                                          </p:stCondLst>
                                        </p:cTn>
                                        <p:tgtEl>
                                          <p:spTgt spid="99"/>
                                        </p:tgtEl>
                                        <p:attrNameLst>
                                          <p:attrName>style.visibility</p:attrName>
                                        </p:attrNameLst>
                                      </p:cBhvr>
                                      <p:to>
                                        <p:strVal val="visible"/>
                                      </p:to>
                                    </p:set>
                                    <p:anim calcmode="lin" valueType="num">
                                      <p:cBhvr additive="base">
                                        <p:cTn id="46" dur="500"/>
                                        <p:tgtEl>
                                          <p:spTgt spid="99"/>
                                        </p:tgtEl>
                                        <p:attrNameLst>
                                          <p:attrName>ppt_x</p:attrName>
                                        </p:attrNameLst>
                                      </p:cBhvr>
                                      <p:tavLst>
                                        <p:tav tm="0">
                                          <p:val>
                                            <p:strVal val="#ppt_x-#ppt_w*1.125000"/>
                                          </p:val>
                                        </p:tav>
                                        <p:tav tm="100000">
                                          <p:val>
                                            <p:strVal val="#ppt_x"/>
                                          </p:val>
                                        </p:tav>
                                      </p:tavLst>
                                    </p:anim>
                                    <p:animEffect transition="in" filter="wipe(right)">
                                      <p:cBhvr>
                                        <p:cTn id="47" dur="500"/>
                                        <p:tgtEl>
                                          <p:spTgt spid="99"/>
                                        </p:tgtEl>
                                      </p:cBhvr>
                                    </p:animEffect>
                                  </p:childTnLst>
                                </p:cTn>
                              </p:par>
                            </p:childTnLst>
                          </p:cTn>
                        </p:par>
                        <p:par>
                          <p:cTn id="48" fill="hold">
                            <p:stCondLst>
                              <p:cond delay="4000"/>
                            </p:stCondLst>
                            <p:childTnLst>
                              <p:par>
                                <p:cTn id="49" presetID="53" presetClass="entr" presetSubtype="16" fill="hold" nodeType="afterEffect">
                                  <p:stCondLst>
                                    <p:cond delay="0"/>
                                  </p:stCondLst>
                                  <p:childTnLst>
                                    <p:set>
                                      <p:cBhvr>
                                        <p:cTn id="50" dur="1" fill="hold">
                                          <p:stCondLst>
                                            <p:cond delay="0"/>
                                          </p:stCondLst>
                                        </p:cTn>
                                        <p:tgtEl>
                                          <p:spTgt spid="73"/>
                                        </p:tgtEl>
                                        <p:attrNameLst>
                                          <p:attrName>style.visibility</p:attrName>
                                        </p:attrNameLst>
                                      </p:cBhvr>
                                      <p:to>
                                        <p:strVal val="visible"/>
                                      </p:to>
                                    </p:set>
                                    <p:anim calcmode="lin" valueType="num">
                                      <p:cBhvr>
                                        <p:cTn id="51" dur="500" fill="hold"/>
                                        <p:tgtEl>
                                          <p:spTgt spid="73"/>
                                        </p:tgtEl>
                                        <p:attrNameLst>
                                          <p:attrName>ppt_w</p:attrName>
                                        </p:attrNameLst>
                                      </p:cBhvr>
                                      <p:tavLst>
                                        <p:tav tm="0">
                                          <p:val>
                                            <p:fltVal val="0"/>
                                          </p:val>
                                        </p:tav>
                                        <p:tav tm="100000">
                                          <p:val>
                                            <p:strVal val="#ppt_w"/>
                                          </p:val>
                                        </p:tav>
                                      </p:tavLst>
                                    </p:anim>
                                    <p:anim calcmode="lin" valueType="num">
                                      <p:cBhvr>
                                        <p:cTn id="52" dur="500" fill="hold"/>
                                        <p:tgtEl>
                                          <p:spTgt spid="73"/>
                                        </p:tgtEl>
                                        <p:attrNameLst>
                                          <p:attrName>ppt_h</p:attrName>
                                        </p:attrNameLst>
                                      </p:cBhvr>
                                      <p:tavLst>
                                        <p:tav tm="0">
                                          <p:val>
                                            <p:fltVal val="0"/>
                                          </p:val>
                                        </p:tav>
                                        <p:tav tm="100000">
                                          <p:val>
                                            <p:strVal val="#ppt_h"/>
                                          </p:val>
                                        </p:tav>
                                      </p:tavLst>
                                    </p:anim>
                                    <p:animEffect transition="in" filter="fade">
                                      <p:cBhvr>
                                        <p:cTn id="53" dur="500"/>
                                        <p:tgtEl>
                                          <p:spTgt spid="73"/>
                                        </p:tgtEl>
                                      </p:cBhvr>
                                    </p:animEffect>
                                  </p:childTnLst>
                                </p:cTn>
                              </p:par>
                            </p:childTnLst>
                          </p:cTn>
                        </p:par>
                        <p:par>
                          <p:cTn id="54" fill="hold">
                            <p:stCondLst>
                              <p:cond delay="4500"/>
                            </p:stCondLst>
                            <p:childTnLst>
                              <p:par>
                                <p:cTn id="55" presetID="12" presetClass="entr" presetSubtype="8" fill="hold" nodeType="afterEffect">
                                  <p:stCondLst>
                                    <p:cond delay="0"/>
                                  </p:stCondLst>
                                  <p:childTnLst>
                                    <p:set>
                                      <p:cBhvr>
                                        <p:cTn id="56" dur="1" fill="hold">
                                          <p:stCondLst>
                                            <p:cond delay="0"/>
                                          </p:stCondLst>
                                        </p:cTn>
                                        <p:tgtEl>
                                          <p:spTgt spid="93"/>
                                        </p:tgtEl>
                                        <p:attrNameLst>
                                          <p:attrName>style.visibility</p:attrName>
                                        </p:attrNameLst>
                                      </p:cBhvr>
                                      <p:to>
                                        <p:strVal val="visible"/>
                                      </p:to>
                                    </p:set>
                                    <p:anim calcmode="lin" valueType="num">
                                      <p:cBhvr additive="base">
                                        <p:cTn id="57" dur="500"/>
                                        <p:tgtEl>
                                          <p:spTgt spid="93"/>
                                        </p:tgtEl>
                                        <p:attrNameLst>
                                          <p:attrName>ppt_x</p:attrName>
                                        </p:attrNameLst>
                                      </p:cBhvr>
                                      <p:tavLst>
                                        <p:tav tm="0">
                                          <p:val>
                                            <p:strVal val="#ppt_x-#ppt_w*1.125000"/>
                                          </p:val>
                                        </p:tav>
                                        <p:tav tm="100000">
                                          <p:val>
                                            <p:strVal val="#ppt_x"/>
                                          </p:val>
                                        </p:tav>
                                      </p:tavLst>
                                    </p:anim>
                                    <p:animEffect transition="in" filter="wipe(right)">
                                      <p:cBhvr>
                                        <p:cTn id="58" dur="500"/>
                                        <p:tgtEl>
                                          <p:spTgt spid="93"/>
                                        </p:tgtEl>
                                      </p:cBhvr>
                                    </p:animEffect>
                                  </p:childTnLst>
                                </p:cTn>
                              </p:par>
                            </p:childTnLst>
                          </p:cTn>
                        </p:par>
                        <p:par>
                          <p:cTn id="59" fill="hold">
                            <p:stCondLst>
                              <p:cond delay="5000"/>
                            </p:stCondLst>
                            <p:childTnLst>
                              <p:par>
                                <p:cTn id="60" presetID="53" presetClass="entr" presetSubtype="16" fill="hold" nodeType="afterEffect">
                                  <p:stCondLst>
                                    <p:cond delay="0"/>
                                  </p:stCondLst>
                                  <p:childTnLst>
                                    <p:set>
                                      <p:cBhvr>
                                        <p:cTn id="61" dur="1" fill="hold">
                                          <p:stCondLst>
                                            <p:cond delay="0"/>
                                          </p:stCondLst>
                                        </p:cTn>
                                        <p:tgtEl>
                                          <p:spTgt spid="30"/>
                                        </p:tgtEl>
                                        <p:attrNameLst>
                                          <p:attrName>style.visibility</p:attrName>
                                        </p:attrNameLst>
                                      </p:cBhvr>
                                      <p:to>
                                        <p:strVal val="visible"/>
                                      </p:to>
                                    </p:set>
                                    <p:anim calcmode="lin" valueType="num">
                                      <p:cBhvr>
                                        <p:cTn id="62" dur="500" fill="hold"/>
                                        <p:tgtEl>
                                          <p:spTgt spid="30"/>
                                        </p:tgtEl>
                                        <p:attrNameLst>
                                          <p:attrName>ppt_w</p:attrName>
                                        </p:attrNameLst>
                                      </p:cBhvr>
                                      <p:tavLst>
                                        <p:tav tm="0">
                                          <p:val>
                                            <p:fltVal val="0"/>
                                          </p:val>
                                        </p:tav>
                                        <p:tav tm="100000">
                                          <p:val>
                                            <p:strVal val="#ppt_w"/>
                                          </p:val>
                                        </p:tav>
                                      </p:tavLst>
                                    </p:anim>
                                    <p:anim calcmode="lin" valueType="num">
                                      <p:cBhvr>
                                        <p:cTn id="63" dur="500" fill="hold"/>
                                        <p:tgtEl>
                                          <p:spTgt spid="30"/>
                                        </p:tgtEl>
                                        <p:attrNameLst>
                                          <p:attrName>ppt_h</p:attrName>
                                        </p:attrNameLst>
                                      </p:cBhvr>
                                      <p:tavLst>
                                        <p:tav tm="0">
                                          <p:val>
                                            <p:fltVal val="0"/>
                                          </p:val>
                                        </p:tav>
                                        <p:tav tm="100000">
                                          <p:val>
                                            <p:strVal val="#ppt_h"/>
                                          </p:val>
                                        </p:tav>
                                      </p:tavLst>
                                    </p:anim>
                                    <p:animEffect transition="in" filter="fade">
                                      <p:cBhvr>
                                        <p:cTn id="64" dur="500"/>
                                        <p:tgtEl>
                                          <p:spTgt spid="30"/>
                                        </p:tgtEl>
                                      </p:cBhvr>
                                    </p:animEffect>
                                  </p:childTnLst>
                                </p:cTn>
                              </p:par>
                            </p:childTnLst>
                          </p:cTn>
                        </p:par>
                        <p:par>
                          <p:cTn id="65" fill="hold">
                            <p:stCondLst>
                              <p:cond delay="5500"/>
                            </p:stCondLst>
                            <p:childTnLst>
                              <p:par>
                                <p:cTn id="66" presetID="12" presetClass="entr" presetSubtype="8" fill="hold" nodeType="afterEffect">
                                  <p:stCondLst>
                                    <p:cond delay="0"/>
                                  </p:stCondLst>
                                  <p:childTnLst>
                                    <p:set>
                                      <p:cBhvr>
                                        <p:cTn id="67" dur="1" fill="hold">
                                          <p:stCondLst>
                                            <p:cond delay="0"/>
                                          </p:stCondLst>
                                        </p:cTn>
                                        <p:tgtEl>
                                          <p:spTgt spid="102"/>
                                        </p:tgtEl>
                                        <p:attrNameLst>
                                          <p:attrName>style.visibility</p:attrName>
                                        </p:attrNameLst>
                                      </p:cBhvr>
                                      <p:to>
                                        <p:strVal val="visible"/>
                                      </p:to>
                                    </p:set>
                                    <p:anim calcmode="lin" valueType="num">
                                      <p:cBhvr additive="base">
                                        <p:cTn id="68" dur="500"/>
                                        <p:tgtEl>
                                          <p:spTgt spid="102"/>
                                        </p:tgtEl>
                                        <p:attrNameLst>
                                          <p:attrName>ppt_x</p:attrName>
                                        </p:attrNameLst>
                                      </p:cBhvr>
                                      <p:tavLst>
                                        <p:tav tm="0">
                                          <p:val>
                                            <p:strVal val="#ppt_x-#ppt_w*1.125000"/>
                                          </p:val>
                                        </p:tav>
                                        <p:tav tm="100000">
                                          <p:val>
                                            <p:strVal val="#ppt_x"/>
                                          </p:val>
                                        </p:tav>
                                      </p:tavLst>
                                    </p:anim>
                                    <p:animEffect transition="in" filter="wipe(right)">
                                      <p:cBhvr>
                                        <p:cTn id="69"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财务计划报表</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cxnSp>
        <p:nvCxnSpPr>
          <p:cNvPr id="39" name="原创设计师QQ598969553      _4"/>
          <p:cNvCxnSpPr/>
          <p:nvPr/>
        </p:nvCxnSpPr>
        <p:spPr>
          <a:xfrm>
            <a:off x="6002825" y="2359627"/>
            <a:ext cx="663300" cy="0"/>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原创设计师QQ598969553      _5"/>
          <p:cNvCxnSpPr/>
          <p:nvPr/>
        </p:nvCxnSpPr>
        <p:spPr>
          <a:xfrm>
            <a:off x="6002825" y="4375962"/>
            <a:ext cx="663300" cy="0"/>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原创设计师QQ598969553      _6"/>
          <p:cNvCxnSpPr/>
          <p:nvPr/>
        </p:nvCxnSpPr>
        <p:spPr>
          <a:xfrm>
            <a:off x="8620306" y="2359627"/>
            <a:ext cx="663300" cy="0"/>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原创设计师QQ598969553      _7"/>
          <p:cNvCxnSpPr/>
          <p:nvPr/>
        </p:nvCxnSpPr>
        <p:spPr>
          <a:xfrm>
            <a:off x="8620306" y="4375962"/>
            <a:ext cx="663300" cy="0"/>
          </a:xfrm>
          <a:prstGeom prst="line">
            <a:avLst/>
          </a:pr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56" name="原创设计师QQ598969553      _8"/>
          <p:cNvSpPr/>
          <p:nvPr/>
        </p:nvSpPr>
        <p:spPr>
          <a:xfrm>
            <a:off x="4048643" y="1988362"/>
            <a:ext cx="1954181" cy="711200"/>
          </a:xfrm>
          <a:prstGeom prst="rect">
            <a:avLst/>
          </a:prstGeom>
          <a:no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r>
              <a:rPr lang="en-US" sz="2135" dirty="0">
                <a:solidFill>
                  <a:srgbClr val="E9462F"/>
                </a:solidFill>
                <a:latin typeface="Agency FB" panose="020B0503020202020204" pitchFamily="34" charset="0"/>
              </a:rPr>
              <a:t>First Stage</a:t>
            </a:r>
            <a:endParaRPr lang="en-US" sz="2135" dirty="0">
              <a:solidFill>
                <a:srgbClr val="E9462F"/>
              </a:solidFill>
              <a:latin typeface="Agency FB" panose="020B0503020202020204" pitchFamily="34" charset="0"/>
            </a:endParaRPr>
          </a:p>
        </p:txBody>
      </p:sp>
      <p:sp>
        <p:nvSpPr>
          <p:cNvPr id="57" name="原创设计师QQ598969553      _9"/>
          <p:cNvSpPr txBox="1"/>
          <p:nvPr/>
        </p:nvSpPr>
        <p:spPr>
          <a:xfrm>
            <a:off x="3970821" y="2801162"/>
            <a:ext cx="2109824" cy="789832"/>
          </a:xfrm>
          <a:prstGeom prst="rect">
            <a:avLst/>
          </a:prstGeom>
          <a:noFill/>
        </p:spPr>
        <p:txBody>
          <a:bodyPr wrap="square" rtlCol="0">
            <a:spAutoFit/>
          </a:bodyPr>
          <a:lstStyle/>
          <a:p>
            <a:pPr algn="ctr" defTabSz="1375410"/>
            <a:r>
              <a:rPr lang="en-US" sz="1600" b="1" dirty="0">
                <a:solidFill>
                  <a:srgbClr val="E9462F"/>
                </a:solidFill>
                <a:latin typeface="Agency FB" panose="020B0503020202020204" pitchFamily="34" charset="0"/>
              </a:rPr>
              <a:t>Title Goes here</a:t>
            </a:r>
            <a:endParaRPr lang="en-US" sz="1600" b="1" dirty="0">
              <a:solidFill>
                <a:srgbClr val="E9462F"/>
              </a:solidFill>
              <a:latin typeface="Agency FB" panose="020B0503020202020204" pitchFamily="34" charset="0"/>
            </a:endParaRPr>
          </a:p>
          <a:p>
            <a:pPr algn="ctr" defTabSz="1218565">
              <a:spcBef>
                <a:spcPct val="20000"/>
              </a:spcBef>
              <a:defRPr/>
            </a:pPr>
            <a:r>
              <a:rPr lang="en-US" sz="1335" dirty="0">
                <a:solidFill>
                  <a:srgbClr val="FFFFFF">
                    <a:lumMod val="65000"/>
                  </a:srgbClr>
                </a:solidFill>
                <a:latin typeface="Agency FB" panose="020B0503020202020204" pitchFamily="34" charset="0"/>
              </a:rPr>
              <a:t>There are many variations of Lorem Ipsum available, but the majority</a:t>
            </a:r>
            <a:endParaRPr lang="en-US" sz="1335" dirty="0">
              <a:solidFill>
                <a:srgbClr val="FFFFFF">
                  <a:lumMod val="65000"/>
                </a:srgbClr>
              </a:solidFill>
              <a:latin typeface="Agency FB" panose="020B0503020202020204" pitchFamily="34" charset="0"/>
            </a:endParaRPr>
          </a:p>
        </p:txBody>
      </p:sp>
      <p:cxnSp>
        <p:nvCxnSpPr>
          <p:cNvPr id="58" name="原创设计师QQ598969553      _10"/>
          <p:cNvCxnSpPr/>
          <p:nvPr/>
        </p:nvCxnSpPr>
        <p:spPr>
          <a:xfrm>
            <a:off x="3834636" y="1935398"/>
            <a:ext cx="0" cy="3901865"/>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59" name="原创设计师QQ598969553      _11"/>
          <p:cNvSpPr/>
          <p:nvPr/>
        </p:nvSpPr>
        <p:spPr>
          <a:xfrm>
            <a:off x="810071" y="1961880"/>
            <a:ext cx="2232700" cy="3848900"/>
          </a:xfrm>
          <a:prstGeom prst="rect">
            <a:avLst/>
          </a:prstGeom>
          <a:noFill/>
          <a:ln w="28575">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endParaRPr lang="en-US" sz="2135" dirty="0">
              <a:solidFill>
                <a:srgbClr val="237DB9"/>
              </a:solidFill>
              <a:latin typeface="Agency FB" panose="020B0503020202020204" pitchFamily="34" charset="0"/>
            </a:endParaRPr>
          </a:p>
        </p:txBody>
      </p:sp>
      <p:sp>
        <p:nvSpPr>
          <p:cNvPr id="60" name="原创设计师QQ598969553      _12"/>
          <p:cNvSpPr/>
          <p:nvPr/>
        </p:nvSpPr>
        <p:spPr bwMode="auto">
          <a:xfrm>
            <a:off x="1650971" y="2424113"/>
            <a:ext cx="550899" cy="550899"/>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tx1">
              <a:lumMod val="75000"/>
              <a:lumOff val="25000"/>
            </a:schemeClr>
          </a:solidFill>
          <a:ln w="9525">
            <a:noFill/>
            <a:round/>
          </a:ln>
        </p:spPr>
        <p:txBody>
          <a:bodyPr vert="horz" wrap="square" lIns="121920" tIns="60960" rIns="121920" bIns="60960" numCol="1" anchor="t" anchorCtr="0" compatLnSpc="1"/>
          <a:lstStyle/>
          <a:p>
            <a:pPr defTabSz="1375410"/>
            <a:endParaRPr lang="en-US" sz="2665" dirty="0">
              <a:solidFill>
                <a:srgbClr val="262626"/>
              </a:solidFill>
              <a:latin typeface="Agency FB" panose="020B0503020202020204" pitchFamily="34" charset="0"/>
            </a:endParaRPr>
          </a:p>
        </p:txBody>
      </p:sp>
      <p:sp>
        <p:nvSpPr>
          <p:cNvPr id="61" name="原创设计师QQ598969553      _13"/>
          <p:cNvSpPr txBox="1"/>
          <p:nvPr/>
        </p:nvSpPr>
        <p:spPr>
          <a:xfrm>
            <a:off x="871508" y="3156744"/>
            <a:ext cx="2109824" cy="1774525"/>
          </a:xfrm>
          <a:prstGeom prst="rect">
            <a:avLst/>
          </a:prstGeom>
          <a:noFill/>
        </p:spPr>
        <p:txBody>
          <a:bodyPr wrap="square" rtlCol="0">
            <a:spAutoFit/>
          </a:bodyPr>
          <a:lstStyle/>
          <a:p>
            <a:pPr algn="ctr" defTabSz="1375410"/>
            <a:r>
              <a:rPr lang="en-US" sz="2665" b="1" dirty="0">
                <a:solidFill>
                  <a:schemeClr val="tx1">
                    <a:lumMod val="75000"/>
                    <a:lumOff val="25000"/>
                  </a:schemeClr>
                </a:solidFill>
                <a:latin typeface="Agency FB" panose="020B0503020202020204" pitchFamily="34" charset="0"/>
              </a:rPr>
              <a:t>Our Start</a:t>
            </a:r>
            <a:endParaRPr lang="en-US" sz="2665" b="1" dirty="0">
              <a:solidFill>
                <a:schemeClr val="tx1">
                  <a:lumMod val="75000"/>
                  <a:lumOff val="25000"/>
                </a:schemeClr>
              </a:solidFill>
              <a:latin typeface="Agency FB" panose="020B0503020202020204" pitchFamily="34" charset="0"/>
            </a:endParaRPr>
          </a:p>
          <a:p>
            <a:pPr algn="ctr" defTabSz="1218565">
              <a:spcBef>
                <a:spcPct val="20000"/>
              </a:spcBef>
              <a:defRPr/>
            </a:pPr>
            <a:r>
              <a:rPr lang="en-US" sz="1335" dirty="0">
                <a:solidFill>
                  <a:srgbClr val="FFFFFF">
                    <a:lumMod val="65000"/>
                  </a:srgbClr>
                </a:solidFill>
                <a:latin typeface="Agency FB" panose="020B0503020202020204" pitchFamily="34" charset="0"/>
              </a:rPr>
              <a:t>There are many variations of Lorem Ipsum available, but the majority have suffered  There The are many variations of Lorem Ipsum available, but the majority have suffered  There are more.</a:t>
            </a:r>
            <a:endParaRPr lang="en-US" sz="1335" dirty="0">
              <a:solidFill>
                <a:srgbClr val="FFFFFF">
                  <a:lumMod val="65000"/>
                </a:srgbClr>
              </a:solidFill>
              <a:latin typeface="Agency FB" panose="020B0503020202020204" pitchFamily="34" charset="0"/>
            </a:endParaRPr>
          </a:p>
        </p:txBody>
      </p:sp>
      <p:cxnSp>
        <p:nvCxnSpPr>
          <p:cNvPr id="62" name="原创设计师QQ598969553      _14"/>
          <p:cNvCxnSpPr/>
          <p:nvPr/>
        </p:nvCxnSpPr>
        <p:spPr>
          <a:xfrm>
            <a:off x="3048324" y="3886329"/>
            <a:ext cx="786315" cy="0"/>
          </a:xfrm>
          <a:prstGeom prst="line">
            <a:avLst/>
          </a:prstGeom>
          <a:ln w="19050">
            <a:solidFill>
              <a:schemeClr val="tx1">
                <a:lumMod val="75000"/>
                <a:lumOff val="25000"/>
              </a:schemeClr>
            </a:solidFill>
            <a:prstDash val="sysDot"/>
          </a:ln>
        </p:spPr>
        <p:style>
          <a:lnRef idx="1">
            <a:schemeClr val="accent1"/>
          </a:lnRef>
          <a:fillRef idx="0">
            <a:schemeClr val="accent1"/>
          </a:fillRef>
          <a:effectRef idx="0">
            <a:schemeClr val="accent1"/>
          </a:effectRef>
          <a:fontRef idx="minor">
            <a:schemeClr val="tx1"/>
          </a:fontRef>
        </p:style>
      </p:cxnSp>
      <p:sp>
        <p:nvSpPr>
          <p:cNvPr id="63" name="原创设计师QQ598969553      _15"/>
          <p:cNvSpPr/>
          <p:nvPr/>
        </p:nvSpPr>
        <p:spPr>
          <a:xfrm>
            <a:off x="4048643" y="4020362"/>
            <a:ext cx="1954181" cy="711200"/>
          </a:xfrm>
          <a:prstGeom prst="rect">
            <a:avLst/>
          </a:prstGeom>
          <a:no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r>
              <a:rPr lang="en-US" sz="2135" dirty="0">
                <a:solidFill>
                  <a:srgbClr val="E9462F"/>
                </a:solidFill>
                <a:latin typeface="Agency FB" panose="020B0503020202020204" pitchFamily="34" charset="0"/>
              </a:rPr>
              <a:t>Fourth Stage</a:t>
            </a:r>
            <a:endParaRPr lang="en-US" sz="2135" dirty="0">
              <a:solidFill>
                <a:srgbClr val="E9462F"/>
              </a:solidFill>
              <a:latin typeface="Agency FB" panose="020B0503020202020204" pitchFamily="34" charset="0"/>
            </a:endParaRPr>
          </a:p>
        </p:txBody>
      </p:sp>
      <p:sp>
        <p:nvSpPr>
          <p:cNvPr id="64" name="原创设计师QQ598969553      _16"/>
          <p:cNvSpPr txBox="1"/>
          <p:nvPr/>
        </p:nvSpPr>
        <p:spPr>
          <a:xfrm>
            <a:off x="3970821" y="4833162"/>
            <a:ext cx="2109824" cy="789832"/>
          </a:xfrm>
          <a:prstGeom prst="rect">
            <a:avLst/>
          </a:prstGeom>
          <a:noFill/>
        </p:spPr>
        <p:txBody>
          <a:bodyPr wrap="square" rtlCol="0">
            <a:spAutoFit/>
          </a:bodyPr>
          <a:lstStyle/>
          <a:p>
            <a:pPr algn="ctr" defTabSz="1375410"/>
            <a:r>
              <a:rPr lang="en-US" sz="1600" b="1" dirty="0">
                <a:solidFill>
                  <a:srgbClr val="E9462F"/>
                </a:solidFill>
                <a:latin typeface="Agency FB" panose="020B0503020202020204" pitchFamily="34" charset="0"/>
              </a:rPr>
              <a:t>Title Goes here</a:t>
            </a:r>
            <a:endParaRPr lang="en-US" sz="1600" b="1" dirty="0">
              <a:solidFill>
                <a:srgbClr val="E9462F"/>
              </a:solidFill>
              <a:latin typeface="Agency FB" panose="020B0503020202020204" pitchFamily="34" charset="0"/>
            </a:endParaRPr>
          </a:p>
          <a:p>
            <a:pPr algn="ctr" defTabSz="1218565">
              <a:spcBef>
                <a:spcPct val="20000"/>
              </a:spcBef>
              <a:defRPr/>
            </a:pPr>
            <a:r>
              <a:rPr lang="en-US" sz="1335" dirty="0">
                <a:solidFill>
                  <a:srgbClr val="FFFFFF">
                    <a:lumMod val="65000"/>
                  </a:srgbClr>
                </a:solidFill>
                <a:latin typeface="Agency FB" panose="020B0503020202020204" pitchFamily="34" charset="0"/>
              </a:rPr>
              <a:t>There are many variations of Lorem Ipsum available, but the majority</a:t>
            </a:r>
            <a:endParaRPr lang="en-US" sz="1335" dirty="0">
              <a:solidFill>
                <a:srgbClr val="FFFFFF">
                  <a:lumMod val="65000"/>
                </a:srgbClr>
              </a:solidFill>
              <a:latin typeface="Agency FB" panose="020B0503020202020204" pitchFamily="34" charset="0"/>
            </a:endParaRPr>
          </a:p>
        </p:txBody>
      </p:sp>
      <p:sp>
        <p:nvSpPr>
          <p:cNvPr id="65" name="原创设计师QQ598969553      _17"/>
          <p:cNvSpPr/>
          <p:nvPr/>
        </p:nvSpPr>
        <p:spPr>
          <a:xfrm>
            <a:off x="6666124" y="1988362"/>
            <a:ext cx="1954181" cy="711200"/>
          </a:xfrm>
          <a:prstGeom prst="rect">
            <a:avLst/>
          </a:prstGeom>
          <a:no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r>
              <a:rPr lang="en-US" sz="2135" dirty="0">
                <a:solidFill>
                  <a:srgbClr val="E9462F"/>
                </a:solidFill>
                <a:latin typeface="Agency FB" panose="020B0503020202020204" pitchFamily="34" charset="0"/>
              </a:rPr>
              <a:t>Second Stage</a:t>
            </a:r>
            <a:endParaRPr lang="en-US" sz="2135" dirty="0">
              <a:solidFill>
                <a:srgbClr val="E9462F"/>
              </a:solidFill>
              <a:latin typeface="Agency FB" panose="020B0503020202020204" pitchFamily="34" charset="0"/>
            </a:endParaRPr>
          </a:p>
        </p:txBody>
      </p:sp>
      <p:sp>
        <p:nvSpPr>
          <p:cNvPr id="66" name="原创设计师QQ598969553      _18"/>
          <p:cNvSpPr txBox="1"/>
          <p:nvPr/>
        </p:nvSpPr>
        <p:spPr>
          <a:xfrm>
            <a:off x="6588303" y="2801162"/>
            <a:ext cx="2109824" cy="789832"/>
          </a:xfrm>
          <a:prstGeom prst="rect">
            <a:avLst/>
          </a:prstGeom>
          <a:noFill/>
        </p:spPr>
        <p:txBody>
          <a:bodyPr wrap="square" rtlCol="0">
            <a:spAutoFit/>
          </a:bodyPr>
          <a:lstStyle/>
          <a:p>
            <a:pPr algn="ctr" defTabSz="1375410"/>
            <a:r>
              <a:rPr lang="en-US" sz="1600" b="1" dirty="0">
                <a:solidFill>
                  <a:srgbClr val="E9462F"/>
                </a:solidFill>
                <a:latin typeface="Agency FB" panose="020B0503020202020204" pitchFamily="34" charset="0"/>
              </a:rPr>
              <a:t>Title Goes here</a:t>
            </a:r>
            <a:endParaRPr lang="en-US" sz="1600" b="1" dirty="0">
              <a:solidFill>
                <a:srgbClr val="E9462F"/>
              </a:solidFill>
              <a:latin typeface="Agency FB" panose="020B0503020202020204" pitchFamily="34" charset="0"/>
            </a:endParaRPr>
          </a:p>
          <a:p>
            <a:pPr algn="ctr" defTabSz="1218565">
              <a:spcBef>
                <a:spcPct val="20000"/>
              </a:spcBef>
              <a:defRPr/>
            </a:pPr>
            <a:r>
              <a:rPr lang="en-US" sz="1335" dirty="0">
                <a:solidFill>
                  <a:srgbClr val="FFFFFF">
                    <a:lumMod val="65000"/>
                  </a:srgbClr>
                </a:solidFill>
                <a:latin typeface="Agency FB" panose="020B0503020202020204" pitchFamily="34" charset="0"/>
              </a:rPr>
              <a:t>There are many variations of Lorem Ipsum available, but the majority</a:t>
            </a:r>
            <a:endParaRPr lang="en-US" sz="1335" dirty="0">
              <a:solidFill>
                <a:srgbClr val="FFFFFF">
                  <a:lumMod val="65000"/>
                </a:srgbClr>
              </a:solidFill>
              <a:latin typeface="Agency FB" panose="020B0503020202020204" pitchFamily="34" charset="0"/>
            </a:endParaRPr>
          </a:p>
        </p:txBody>
      </p:sp>
      <p:sp>
        <p:nvSpPr>
          <p:cNvPr id="67" name="原创设计师QQ598969553      _19"/>
          <p:cNvSpPr/>
          <p:nvPr/>
        </p:nvSpPr>
        <p:spPr>
          <a:xfrm>
            <a:off x="6666124" y="4020362"/>
            <a:ext cx="1954181" cy="711200"/>
          </a:xfrm>
          <a:prstGeom prst="rect">
            <a:avLst/>
          </a:prstGeom>
          <a:no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r>
              <a:rPr lang="en-US" sz="2135" dirty="0">
                <a:solidFill>
                  <a:srgbClr val="E9462F"/>
                </a:solidFill>
                <a:latin typeface="Agency FB" panose="020B0503020202020204" pitchFamily="34" charset="0"/>
              </a:rPr>
              <a:t>Fifth Stage</a:t>
            </a:r>
            <a:endParaRPr lang="en-US" sz="2135" dirty="0">
              <a:solidFill>
                <a:srgbClr val="E9462F"/>
              </a:solidFill>
              <a:latin typeface="Agency FB" panose="020B0503020202020204" pitchFamily="34" charset="0"/>
            </a:endParaRPr>
          </a:p>
        </p:txBody>
      </p:sp>
      <p:sp>
        <p:nvSpPr>
          <p:cNvPr id="68" name="原创设计师QQ598969553      _20"/>
          <p:cNvSpPr txBox="1"/>
          <p:nvPr/>
        </p:nvSpPr>
        <p:spPr>
          <a:xfrm>
            <a:off x="6588303" y="4833162"/>
            <a:ext cx="2109824" cy="789832"/>
          </a:xfrm>
          <a:prstGeom prst="rect">
            <a:avLst/>
          </a:prstGeom>
          <a:noFill/>
        </p:spPr>
        <p:txBody>
          <a:bodyPr wrap="square" rtlCol="0">
            <a:spAutoFit/>
          </a:bodyPr>
          <a:lstStyle/>
          <a:p>
            <a:pPr algn="ctr" defTabSz="1375410"/>
            <a:r>
              <a:rPr lang="en-US" sz="1600" b="1" dirty="0">
                <a:solidFill>
                  <a:srgbClr val="E9462F"/>
                </a:solidFill>
                <a:latin typeface="Agency FB" panose="020B0503020202020204" pitchFamily="34" charset="0"/>
              </a:rPr>
              <a:t>Title Goes here</a:t>
            </a:r>
            <a:endParaRPr lang="en-US" sz="1600" b="1" dirty="0">
              <a:solidFill>
                <a:srgbClr val="E9462F"/>
              </a:solidFill>
              <a:latin typeface="Agency FB" panose="020B0503020202020204" pitchFamily="34" charset="0"/>
            </a:endParaRPr>
          </a:p>
          <a:p>
            <a:pPr algn="ctr" defTabSz="1218565">
              <a:spcBef>
                <a:spcPct val="20000"/>
              </a:spcBef>
              <a:defRPr/>
            </a:pPr>
            <a:r>
              <a:rPr lang="en-US" sz="1335" dirty="0">
                <a:solidFill>
                  <a:srgbClr val="FFFFFF">
                    <a:lumMod val="65000"/>
                  </a:srgbClr>
                </a:solidFill>
                <a:latin typeface="Agency FB" panose="020B0503020202020204" pitchFamily="34" charset="0"/>
              </a:rPr>
              <a:t>There are many variations of Lorem Ipsum available, but the majority</a:t>
            </a:r>
            <a:endParaRPr lang="en-US" sz="1335" dirty="0">
              <a:solidFill>
                <a:srgbClr val="FFFFFF">
                  <a:lumMod val="65000"/>
                </a:srgbClr>
              </a:solidFill>
              <a:latin typeface="Agency FB" panose="020B0503020202020204" pitchFamily="34" charset="0"/>
            </a:endParaRPr>
          </a:p>
        </p:txBody>
      </p:sp>
      <p:sp>
        <p:nvSpPr>
          <p:cNvPr id="69" name="原创设计师QQ598969553      _21"/>
          <p:cNvSpPr/>
          <p:nvPr/>
        </p:nvSpPr>
        <p:spPr>
          <a:xfrm>
            <a:off x="9283606" y="1988362"/>
            <a:ext cx="1954181" cy="711200"/>
          </a:xfrm>
          <a:prstGeom prst="rect">
            <a:avLst/>
          </a:prstGeom>
          <a:no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r>
              <a:rPr lang="en-US" sz="2135" dirty="0">
                <a:solidFill>
                  <a:srgbClr val="E9462F"/>
                </a:solidFill>
                <a:latin typeface="Agency FB" panose="020B0503020202020204" pitchFamily="34" charset="0"/>
              </a:rPr>
              <a:t>Third Stage</a:t>
            </a:r>
            <a:endParaRPr lang="en-US" sz="2135" dirty="0">
              <a:solidFill>
                <a:srgbClr val="E9462F"/>
              </a:solidFill>
              <a:latin typeface="Agency FB" panose="020B0503020202020204" pitchFamily="34" charset="0"/>
            </a:endParaRPr>
          </a:p>
        </p:txBody>
      </p:sp>
      <p:sp>
        <p:nvSpPr>
          <p:cNvPr id="70" name="原创设计师QQ598969553      _22"/>
          <p:cNvSpPr txBox="1"/>
          <p:nvPr/>
        </p:nvSpPr>
        <p:spPr>
          <a:xfrm>
            <a:off x="9205784" y="2801162"/>
            <a:ext cx="2109824" cy="789832"/>
          </a:xfrm>
          <a:prstGeom prst="rect">
            <a:avLst/>
          </a:prstGeom>
          <a:noFill/>
        </p:spPr>
        <p:txBody>
          <a:bodyPr wrap="square" rtlCol="0">
            <a:spAutoFit/>
          </a:bodyPr>
          <a:lstStyle/>
          <a:p>
            <a:pPr algn="ctr" defTabSz="1375410"/>
            <a:r>
              <a:rPr lang="en-US" sz="1600" b="1" dirty="0">
                <a:solidFill>
                  <a:srgbClr val="E9462F"/>
                </a:solidFill>
                <a:latin typeface="Agency FB" panose="020B0503020202020204" pitchFamily="34" charset="0"/>
              </a:rPr>
              <a:t>Title Goes here</a:t>
            </a:r>
            <a:endParaRPr lang="en-US" sz="1600" b="1" dirty="0">
              <a:solidFill>
                <a:srgbClr val="E9462F"/>
              </a:solidFill>
              <a:latin typeface="Agency FB" panose="020B0503020202020204" pitchFamily="34" charset="0"/>
            </a:endParaRPr>
          </a:p>
          <a:p>
            <a:pPr algn="ctr" defTabSz="1218565">
              <a:spcBef>
                <a:spcPct val="20000"/>
              </a:spcBef>
              <a:defRPr/>
            </a:pPr>
            <a:r>
              <a:rPr lang="en-US" sz="1335" dirty="0">
                <a:solidFill>
                  <a:srgbClr val="FFFFFF">
                    <a:lumMod val="65000"/>
                  </a:srgbClr>
                </a:solidFill>
                <a:latin typeface="Agency FB" panose="020B0503020202020204" pitchFamily="34" charset="0"/>
              </a:rPr>
              <a:t>There are many variations of Lorem Ipsum available, but the majority</a:t>
            </a:r>
            <a:endParaRPr lang="en-US" sz="1335" dirty="0">
              <a:solidFill>
                <a:srgbClr val="FFFFFF">
                  <a:lumMod val="65000"/>
                </a:srgbClr>
              </a:solidFill>
              <a:latin typeface="Agency FB" panose="020B0503020202020204" pitchFamily="34" charset="0"/>
            </a:endParaRPr>
          </a:p>
        </p:txBody>
      </p:sp>
      <p:sp>
        <p:nvSpPr>
          <p:cNvPr id="71" name="原创设计师QQ598969553      _23"/>
          <p:cNvSpPr/>
          <p:nvPr/>
        </p:nvSpPr>
        <p:spPr>
          <a:xfrm>
            <a:off x="9283606" y="4020362"/>
            <a:ext cx="1954181" cy="711200"/>
          </a:xfrm>
          <a:prstGeom prst="rect">
            <a:avLst/>
          </a:prstGeom>
          <a:noFill/>
          <a:ln w="57150">
            <a:solidFill>
              <a:srgbClr val="E946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10"/>
            <a:r>
              <a:rPr lang="en-US" sz="2135" dirty="0">
                <a:solidFill>
                  <a:srgbClr val="E9462F"/>
                </a:solidFill>
                <a:latin typeface="Agency FB" panose="020B0503020202020204" pitchFamily="34" charset="0"/>
              </a:rPr>
              <a:t>Sixth Stage</a:t>
            </a:r>
            <a:endParaRPr lang="en-US" sz="2135" dirty="0">
              <a:solidFill>
                <a:srgbClr val="E9462F"/>
              </a:solidFill>
              <a:latin typeface="Agency FB" panose="020B0503020202020204" pitchFamily="34" charset="0"/>
            </a:endParaRPr>
          </a:p>
        </p:txBody>
      </p:sp>
      <p:sp>
        <p:nvSpPr>
          <p:cNvPr id="72" name="原创设计师QQ598969553      _24"/>
          <p:cNvSpPr txBox="1"/>
          <p:nvPr/>
        </p:nvSpPr>
        <p:spPr>
          <a:xfrm>
            <a:off x="9205784" y="4833162"/>
            <a:ext cx="2109824" cy="789832"/>
          </a:xfrm>
          <a:prstGeom prst="rect">
            <a:avLst/>
          </a:prstGeom>
          <a:noFill/>
        </p:spPr>
        <p:txBody>
          <a:bodyPr wrap="square" rtlCol="0">
            <a:spAutoFit/>
          </a:bodyPr>
          <a:lstStyle/>
          <a:p>
            <a:pPr algn="ctr" defTabSz="1375410"/>
            <a:r>
              <a:rPr lang="en-US" sz="1600" b="1" dirty="0">
                <a:solidFill>
                  <a:srgbClr val="E9462F"/>
                </a:solidFill>
                <a:latin typeface="Agency FB" panose="020B0503020202020204" pitchFamily="34" charset="0"/>
              </a:rPr>
              <a:t>Title Goes here</a:t>
            </a:r>
            <a:endParaRPr lang="en-US" sz="1600" b="1" dirty="0">
              <a:solidFill>
                <a:srgbClr val="E9462F"/>
              </a:solidFill>
              <a:latin typeface="Agency FB" panose="020B0503020202020204" pitchFamily="34" charset="0"/>
            </a:endParaRPr>
          </a:p>
          <a:p>
            <a:pPr algn="ctr" defTabSz="1218565">
              <a:spcBef>
                <a:spcPct val="20000"/>
              </a:spcBef>
              <a:defRPr/>
            </a:pPr>
            <a:r>
              <a:rPr lang="en-US" sz="1335" dirty="0">
                <a:solidFill>
                  <a:srgbClr val="FFFFFF">
                    <a:lumMod val="65000"/>
                  </a:srgbClr>
                </a:solidFill>
                <a:latin typeface="Agency FB" panose="020B0503020202020204" pitchFamily="34" charset="0"/>
              </a:rPr>
              <a:t>There are many variations of Lorem Ipsum available, but the majority</a:t>
            </a:r>
            <a:endParaRPr lang="en-US" sz="1335" dirty="0">
              <a:solidFill>
                <a:srgbClr val="FFFFFF">
                  <a:lumMod val="65000"/>
                </a:srgbClr>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p:cTn id="7" dur="500" fill="hold"/>
                                        <p:tgtEl>
                                          <p:spTgt spid="59"/>
                                        </p:tgtEl>
                                        <p:attrNameLst>
                                          <p:attrName>ppt_w</p:attrName>
                                        </p:attrNameLst>
                                      </p:cBhvr>
                                      <p:tavLst>
                                        <p:tav tm="0">
                                          <p:val>
                                            <p:fltVal val="0"/>
                                          </p:val>
                                        </p:tav>
                                        <p:tav tm="100000">
                                          <p:val>
                                            <p:strVal val="#ppt_w"/>
                                          </p:val>
                                        </p:tav>
                                      </p:tavLst>
                                    </p:anim>
                                    <p:anim calcmode="lin" valueType="num">
                                      <p:cBhvr>
                                        <p:cTn id="8" dur="500" fill="hold"/>
                                        <p:tgtEl>
                                          <p:spTgt spid="59"/>
                                        </p:tgtEl>
                                        <p:attrNameLst>
                                          <p:attrName>ppt_h</p:attrName>
                                        </p:attrNameLst>
                                      </p:cBhvr>
                                      <p:tavLst>
                                        <p:tav tm="0">
                                          <p:val>
                                            <p:fltVal val="0"/>
                                          </p:val>
                                        </p:tav>
                                        <p:tav tm="100000">
                                          <p:val>
                                            <p:strVal val="#ppt_h"/>
                                          </p:val>
                                        </p:tav>
                                      </p:tavLst>
                                    </p:anim>
                                    <p:animEffect transition="in" filter="fade">
                                      <p:cBhvr>
                                        <p:cTn id="9" dur="500"/>
                                        <p:tgtEl>
                                          <p:spTgt spid="59"/>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0"/>
                                        </p:tgtEl>
                                        <p:attrNameLst>
                                          <p:attrName>style.visibility</p:attrName>
                                        </p:attrNameLst>
                                      </p:cBhvr>
                                      <p:to>
                                        <p:strVal val="visible"/>
                                      </p:to>
                                    </p:set>
                                    <p:anim calcmode="lin" valueType="num">
                                      <p:cBhvr>
                                        <p:cTn id="13" dur="500" fill="hold"/>
                                        <p:tgtEl>
                                          <p:spTgt spid="60"/>
                                        </p:tgtEl>
                                        <p:attrNameLst>
                                          <p:attrName>ppt_w</p:attrName>
                                        </p:attrNameLst>
                                      </p:cBhvr>
                                      <p:tavLst>
                                        <p:tav tm="0">
                                          <p:val>
                                            <p:fltVal val="0"/>
                                          </p:val>
                                        </p:tav>
                                        <p:tav tm="100000">
                                          <p:val>
                                            <p:strVal val="#ppt_w"/>
                                          </p:val>
                                        </p:tav>
                                      </p:tavLst>
                                    </p:anim>
                                    <p:anim calcmode="lin" valueType="num">
                                      <p:cBhvr>
                                        <p:cTn id="14" dur="500" fill="hold"/>
                                        <p:tgtEl>
                                          <p:spTgt spid="60"/>
                                        </p:tgtEl>
                                        <p:attrNameLst>
                                          <p:attrName>ppt_h</p:attrName>
                                        </p:attrNameLst>
                                      </p:cBhvr>
                                      <p:tavLst>
                                        <p:tav tm="0">
                                          <p:val>
                                            <p:fltVal val="0"/>
                                          </p:val>
                                        </p:tav>
                                        <p:tav tm="100000">
                                          <p:val>
                                            <p:strVal val="#ppt_h"/>
                                          </p:val>
                                        </p:tav>
                                      </p:tavLst>
                                    </p:anim>
                                    <p:animEffect transition="in" filter="fade">
                                      <p:cBhvr>
                                        <p:cTn id="15" dur="500"/>
                                        <p:tgtEl>
                                          <p:spTgt spid="60"/>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61"/>
                                        </p:tgtEl>
                                        <p:attrNameLst>
                                          <p:attrName>style.visibility</p:attrName>
                                        </p:attrNameLst>
                                      </p:cBhvr>
                                      <p:to>
                                        <p:strVal val="visible"/>
                                      </p:to>
                                    </p:set>
                                    <p:anim calcmode="lin" valueType="num">
                                      <p:cBhvr additive="base">
                                        <p:cTn id="18" dur="500" fill="hold"/>
                                        <p:tgtEl>
                                          <p:spTgt spid="61"/>
                                        </p:tgtEl>
                                        <p:attrNameLst>
                                          <p:attrName>ppt_x</p:attrName>
                                        </p:attrNameLst>
                                      </p:cBhvr>
                                      <p:tavLst>
                                        <p:tav tm="0">
                                          <p:val>
                                            <p:strVal val="#ppt_x"/>
                                          </p:val>
                                        </p:tav>
                                        <p:tav tm="100000">
                                          <p:val>
                                            <p:strVal val="#ppt_x"/>
                                          </p:val>
                                        </p:tav>
                                      </p:tavLst>
                                    </p:anim>
                                    <p:anim calcmode="lin" valueType="num">
                                      <p:cBhvr additive="base">
                                        <p:cTn id="19" dur="500" fill="hold"/>
                                        <p:tgtEl>
                                          <p:spTgt spid="61"/>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62"/>
                                        </p:tgtEl>
                                        <p:attrNameLst>
                                          <p:attrName>style.visibility</p:attrName>
                                        </p:attrNameLst>
                                      </p:cBhvr>
                                      <p:to>
                                        <p:strVal val="visible"/>
                                      </p:to>
                                    </p:set>
                                    <p:animEffect transition="in" filter="wipe(left)">
                                      <p:cBhvr>
                                        <p:cTn id="23" dur="500"/>
                                        <p:tgtEl>
                                          <p:spTgt spid="62"/>
                                        </p:tgtEl>
                                      </p:cBhvr>
                                    </p:animEffect>
                                  </p:childTnLst>
                                </p:cTn>
                              </p:par>
                            </p:childTnLst>
                          </p:cTn>
                        </p:par>
                        <p:par>
                          <p:cTn id="24" fill="hold">
                            <p:stCondLst>
                              <p:cond delay="1500"/>
                            </p:stCondLst>
                            <p:childTnLst>
                              <p:par>
                                <p:cTn id="25" presetID="22" presetClass="entr" presetSubtype="4" fill="hold" nodeType="after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wipe(down)">
                                      <p:cBhvr>
                                        <p:cTn id="27" dur="500"/>
                                        <p:tgtEl>
                                          <p:spTgt spid="58"/>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56"/>
                                        </p:tgtEl>
                                        <p:attrNameLst>
                                          <p:attrName>style.visibility</p:attrName>
                                        </p:attrNameLst>
                                      </p:cBhvr>
                                      <p:to>
                                        <p:strVal val="visible"/>
                                      </p:to>
                                    </p:set>
                                    <p:anim calcmode="lin" valueType="num">
                                      <p:cBhvr>
                                        <p:cTn id="31" dur="500" fill="hold"/>
                                        <p:tgtEl>
                                          <p:spTgt spid="56"/>
                                        </p:tgtEl>
                                        <p:attrNameLst>
                                          <p:attrName>ppt_w</p:attrName>
                                        </p:attrNameLst>
                                      </p:cBhvr>
                                      <p:tavLst>
                                        <p:tav tm="0">
                                          <p:val>
                                            <p:fltVal val="0"/>
                                          </p:val>
                                        </p:tav>
                                        <p:tav tm="100000">
                                          <p:val>
                                            <p:strVal val="#ppt_w"/>
                                          </p:val>
                                        </p:tav>
                                      </p:tavLst>
                                    </p:anim>
                                    <p:anim calcmode="lin" valueType="num">
                                      <p:cBhvr>
                                        <p:cTn id="32" dur="500" fill="hold"/>
                                        <p:tgtEl>
                                          <p:spTgt spid="56"/>
                                        </p:tgtEl>
                                        <p:attrNameLst>
                                          <p:attrName>ppt_h</p:attrName>
                                        </p:attrNameLst>
                                      </p:cBhvr>
                                      <p:tavLst>
                                        <p:tav tm="0">
                                          <p:val>
                                            <p:fltVal val="0"/>
                                          </p:val>
                                        </p:tav>
                                        <p:tav tm="100000">
                                          <p:val>
                                            <p:strVal val="#ppt_h"/>
                                          </p:val>
                                        </p:tav>
                                      </p:tavLst>
                                    </p:anim>
                                    <p:animEffect transition="in" filter="fade">
                                      <p:cBhvr>
                                        <p:cTn id="33" dur="500"/>
                                        <p:tgtEl>
                                          <p:spTgt spid="56"/>
                                        </p:tgtEl>
                                      </p:cBhvr>
                                    </p:animEffect>
                                  </p:childTnLst>
                                </p:cTn>
                              </p:par>
                              <p:par>
                                <p:cTn id="34" presetID="2" presetClass="entr" presetSubtype="4" fill="hold" grpId="0" nodeType="withEffect">
                                  <p:stCondLst>
                                    <p:cond delay="0"/>
                                  </p:stCondLst>
                                  <p:childTnLst>
                                    <p:set>
                                      <p:cBhvr>
                                        <p:cTn id="35" dur="1" fill="hold">
                                          <p:stCondLst>
                                            <p:cond delay="0"/>
                                          </p:stCondLst>
                                        </p:cTn>
                                        <p:tgtEl>
                                          <p:spTgt spid="57"/>
                                        </p:tgtEl>
                                        <p:attrNameLst>
                                          <p:attrName>style.visibility</p:attrName>
                                        </p:attrNameLst>
                                      </p:cBhvr>
                                      <p:to>
                                        <p:strVal val="visible"/>
                                      </p:to>
                                    </p:set>
                                    <p:anim calcmode="lin" valueType="num">
                                      <p:cBhvr additive="base">
                                        <p:cTn id="36" dur="500" fill="hold"/>
                                        <p:tgtEl>
                                          <p:spTgt spid="57"/>
                                        </p:tgtEl>
                                        <p:attrNameLst>
                                          <p:attrName>ppt_x</p:attrName>
                                        </p:attrNameLst>
                                      </p:cBhvr>
                                      <p:tavLst>
                                        <p:tav tm="0">
                                          <p:val>
                                            <p:strVal val="#ppt_x"/>
                                          </p:val>
                                        </p:tav>
                                        <p:tav tm="100000">
                                          <p:val>
                                            <p:strVal val="#ppt_x"/>
                                          </p:val>
                                        </p:tav>
                                      </p:tavLst>
                                    </p:anim>
                                    <p:anim calcmode="lin" valueType="num">
                                      <p:cBhvr additive="base">
                                        <p:cTn id="37" dur="500" fill="hold"/>
                                        <p:tgtEl>
                                          <p:spTgt spid="57"/>
                                        </p:tgtEl>
                                        <p:attrNameLst>
                                          <p:attrName>ppt_y</p:attrName>
                                        </p:attrNameLst>
                                      </p:cBhvr>
                                      <p:tavLst>
                                        <p:tav tm="0">
                                          <p:val>
                                            <p:strVal val="1+#ppt_h/2"/>
                                          </p:val>
                                        </p:tav>
                                        <p:tav tm="100000">
                                          <p:val>
                                            <p:strVal val="#ppt_y"/>
                                          </p:val>
                                        </p:tav>
                                      </p:tavLst>
                                    </p:anim>
                                  </p:childTnLst>
                                </p:cTn>
                              </p:par>
                            </p:childTnLst>
                          </p:cTn>
                        </p:par>
                        <p:par>
                          <p:cTn id="38" fill="hold">
                            <p:stCondLst>
                              <p:cond delay="2500"/>
                            </p:stCondLst>
                            <p:childTnLst>
                              <p:par>
                                <p:cTn id="39" presetID="22" presetClass="entr" presetSubtype="8" fill="hold" nodeType="after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wipe(left)">
                                      <p:cBhvr>
                                        <p:cTn id="41" dur="500"/>
                                        <p:tgtEl>
                                          <p:spTgt spid="39"/>
                                        </p:tgtEl>
                                      </p:cBhvr>
                                    </p:animEffect>
                                  </p:childTnLst>
                                </p:cTn>
                              </p:par>
                            </p:childTnLst>
                          </p:cTn>
                        </p:par>
                        <p:par>
                          <p:cTn id="42" fill="hold">
                            <p:stCondLst>
                              <p:cond delay="3000"/>
                            </p:stCondLst>
                            <p:childTnLst>
                              <p:par>
                                <p:cTn id="43" presetID="53" presetClass="entr" presetSubtype="16" fill="hold" grpId="0" nodeType="afterEffect">
                                  <p:stCondLst>
                                    <p:cond delay="0"/>
                                  </p:stCondLst>
                                  <p:childTnLst>
                                    <p:set>
                                      <p:cBhvr>
                                        <p:cTn id="44" dur="1" fill="hold">
                                          <p:stCondLst>
                                            <p:cond delay="0"/>
                                          </p:stCondLst>
                                        </p:cTn>
                                        <p:tgtEl>
                                          <p:spTgt spid="65"/>
                                        </p:tgtEl>
                                        <p:attrNameLst>
                                          <p:attrName>style.visibility</p:attrName>
                                        </p:attrNameLst>
                                      </p:cBhvr>
                                      <p:to>
                                        <p:strVal val="visible"/>
                                      </p:to>
                                    </p:set>
                                    <p:anim calcmode="lin" valueType="num">
                                      <p:cBhvr>
                                        <p:cTn id="45" dur="500" fill="hold"/>
                                        <p:tgtEl>
                                          <p:spTgt spid="65"/>
                                        </p:tgtEl>
                                        <p:attrNameLst>
                                          <p:attrName>ppt_w</p:attrName>
                                        </p:attrNameLst>
                                      </p:cBhvr>
                                      <p:tavLst>
                                        <p:tav tm="0">
                                          <p:val>
                                            <p:fltVal val="0"/>
                                          </p:val>
                                        </p:tav>
                                        <p:tav tm="100000">
                                          <p:val>
                                            <p:strVal val="#ppt_w"/>
                                          </p:val>
                                        </p:tav>
                                      </p:tavLst>
                                    </p:anim>
                                    <p:anim calcmode="lin" valueType="num">
                                      <p:cBhvr>
                                        <p:cTn id="46" dur="500" fill="hold"/>
                                        <p:tgtEl>
                                          <p:spTgt spid="65"/>
                                        </p:tgtEl>
                                        <p:attrNameLst>
                                          <p:attrName>ppt_h</p:attrName>
                                        </p:attrNameLst>
                                      </p:cBhvr>
                                      <p:tavLst>
                                        <p:tav tm="0">
                                          <p:val>
                                            <p:fltVal val="0"/>
                                          </p:val>
                                        </p:tav>
                                        <p:tav tm="100000">
                                          <p:val>
                                            <p:strVal val="#ppt_h"/>
                                          </p:val>
                                        </p:tav>
                                      </p:tavLst>
                                    </p:anim>
                                    <p:animEffect transition="in" filter="fade">
                                      <p:cBhvr>
                                        <p:cTn id="47" dur="500"/>
                                        <p:tgtEl>
                                          <p:spTgt spid="65"/>
                                        </p:tgtEl>
                                      </p:cBhvr>
                                    </p:animEffect>
                                  </p:childTnLst>
                                </p:cTn>
                              </p:par>
                              <p:par>
                                <p:cTn id="48" presetID="2" presetClass="entr" presetSubtype="4" fill="hold" grpId="0" nodeType="withEffect">
                                  <p:stCondLst>
                                    <p:cond delay="0"/>
                                  </p:stCondLst>
                                  <p:childTnLst>
                                    <p:set>
                                      <p:cBhvr>
                                        <p:cTn id="49" dur="1" fill="hold">
                                          <p:stCondLst>
                                            <p:cond delay="0"/>
                                          </p:stCondLst>
                                        </p:cTn>
                                        <p:tgtEl>
                                          <p:spTgt spid="66"/>
                                        </p:tgtEl>
                                        <p:attrNameLst>
                                          <p:attrName>style.visibility</p:attrName>
                                        </p:attrNameLst>
                                      </p:cBhvr>
                                      <p:to>
                                        <p:strVal val="visible"/>
                                      </p:to>
                                    </p:set>
                                    <p:anim calcmode="lin" valueType="num">
                                      <p:cBhvr additive="base">
                                        <p:cTn id="50" dur="500" fill="hold"/>
                                        <p:tgtEl>
                                          <p:spTgt spid="66"/>
                                        </p:tgtEl>
                                        <p:attrNameLst>
                                          <p:attrName>ppt_x</p:attrName>
                                        </p:attrNameLst>
                                      </p:cBhvr>
                                      <p:tavLst>
                                        <p:tav tm="0">
                                          <p:val>
                                            <p:strVal val="#ppt_x"/>
                                          </p:val>
                                        </p:tav>
                                        <p:tav tm="100000">
                                          <p:val>
                                            <p:strVal val="#ppt_x"/>
                                          </p:val>
                                        </p:tav>
                                      </p:tavLst>
                                    </p:anim>
                                    <p:anim calcmode="lin" valueType="num">
                                      <p:cBhvr additive="base">
                                        <p:cTn id="51" dur="500" fill="hold"/>
                                        <p:tgtEl>
                                          <p:spTgt spid="66"/>
                                        </p:tgtEl>
                                        <p:attrNameLst>
                                          <p:attrName>ppt_y</p:attrName>
                                        </p:attrNameLst>
                                      </p:cBhvr>
                                      <p:tavLst>
                                        <p:tav tm="0">
                                          <p:val>
                                            <p:strVal val="1+#ppt_h/2"/>
                                          </p:val>
                                        </p:tav>
                                        <p:tav tm="100000">
                                          <p:val>
                                            <p:strVal val="#ppt_y"/>
                                          </p:val>
                                        </p:tav>
                                      </p:tavLst>
                                    </p:anim>
                                  </p:childTnLst>
                                </p:cTn>
                              </p:par>
                            </p:childTnLst>
                          </p:cTn>
                        </p:par>
                        <p:par>
                          <p:cTn id="52" fill="hold">
                            <p:stCondLst>
                              <p:cond delay="3500"/>
                            </p:stCondLst>
                            <p:childTnLst>
                              <p:par>
                                <p:cTn id="53" presetID="22" presetClass="entr" presetSubtype="8" fill="hold" nodeType="afterEffect">
                                  <p:stCondLst>
                                    <p:cond delay="0"/>
                                  </p:stCondLst>
                                  <p:childTnLst>
                                    <p:set>
                                      <p:cBhvr>
                                        <p:cTn id="54" dur="1" fill="hold">
                                          <p:stCondLst>
                                            <p:cond delay="0"/>
                                          </p:stCondLst>
                                        </p:cTn>
                                        <p:tgtEl>
                                          <p:spTgt spid="41"/>
                                        </p:tgtEl>
                                        <p:attrNameLst>
                                          <p:attrName>style.visibility</p:attrName>
                                        </p:attrNameLst>
                                      </p:cBhvr>
                                      <p:to>
                                        <p:strVal val="visible"/>
                                      </p:to>
                                    </p:set>
                                    <p:animEffect transition="in" filter="wipe(left)">
                                      <p:cBhvr>
                                        <p:cTn id="55" dur="500"/>
                                        <p:tgtEl>
                                          <p:spTgt spid="41"/>
                                        </p:tgtEl>
                                      </p:cBhvr>
                                    </p:animEffect>
                                  </p:childTnLst>
                                </p:cTn>
                              </p:par>
                            </p:childTnLst>
                          </p:cTn>
                        </p:par>
                        <p:par>
                          <p:cTn id="56" fill="hold">
                            <p:stCondLst>
                              <p:cond delay="4000"/>
                            </p:stCondLst>
                            <p:childTnLst>
                              <p:par>
                                <p:cTn id="57" presetID="53" presetClass="entr" presetSubtype="16" fill="hold" grpId="0" nodeType="afterEffect">
                                  <p:stCondLst>
                                    <p:cond delay="0"/>
                                  </p:stCondLst>
                                  <p:childTnLst>
                                    <p:set>
                                      <p:cBhvr>
                                        <p:cTn id="58" dur="1" fill="hold">
                                          <p:stCondLst>
                                            <p:cond delay="0"/>
                                          </p:stCondLst>
                                        </p:cTn>
                                        <p:tgtEl>
                                          <p:spTgt spid="69"/>
                                        </p:tgtEl>
                                        <p:attrNameLst>
                                          <p:attrName>style.visibility</p:attrName>
                                        </p:attrNameLst>
                                      </p:cBhvr>
                                      <p:to>
                                        <p:strVal val="visible"/>
                                      </p:to>
                                    </p:set>
                                    <p:anim calcmode="lin" valueType="num">
                                      <p:cBhvr>
                                        <p:cTn id="59" dur="500" fill="hold"/>
                                        <p:tgtEl>
                                          <p:spTgt spid="69"/>
                                        </p:tgtEl>
                                        <p:attrNameLst>
                                          <p:attrName>ppt_w</p:attrName>
                                        </p:attrNameLst>
                                      </p:cBhvr>
                                      <p:tavLst>
                                        <p:tav tm="0">
                                          <p:val>
                                            <p:fltVal val="0"/>
                                          </p:val>
                                        </p:tav>
                                        <p:tav tm="100000">
                                          <p:val>
                                            <p:strVal val="#ppt_w"/>
                                          </p:val>
                                        </p:tav>
                                      </p:tavLst>
                                    </p:anim>
                                    <p:anim calcmode="lin" valueType="num">
                                      <p:cBhvr>
                                        <p:cTn id="60" dur="500" fill="hold"/>
                                        <p:tgtEl>
                                          <p:spTgt spid="69"/>
                                        </p:tgtEl>
                                        <p:attrNameLst>
                                          <p:attrName>ppt_h</p:attrName>
                                        </p:attrNameLst>
                                      </p:cBhvr>
                                      <p:tavLst>
                                        <p:tav tm="0">
                                          <p:val>
                                            <p:fltVal val="0"/>
                                          </p:val>
                                        </p:tav>
                                        <p:tav tm="100000">
                                          <p:val>
                                            <p:strVal val="#ppt_h"/>
                                          </p:val>
                                        </p:tav>
                                      </p:tavLst>
                                    </p:anim>
                                    <p:animEffect transition="in" filter="fade">
                                      <p:cBhvr>
                                        <p:cTn id="61" dur="500"/>
                                        <p:tgtEl>
                                          <p:spTgt spid="69"/>
                                        </p:tgtEl>
                                      </p:cBhvr>
                                    </p:animEffect>
                                  </p:childTnLst>
                                </p:cTn>
                              </p:par>
                              <p:par>
                                <p:cTn id="62" presetID="2" presetClass="entr" presetSubtype="4" fill="hold" grpId="0" nodeType="withEffect">
                                  <p:stCondLst>
                                    <p:cond delay="0"/>
                                  </p:stCondLst>
                                  <p:childTnLst>
                                    <p:set>
                                      <p:cBhvr>
                                        <p:cTn id="63" dur="1" fill="hold">
                                          <p:stCondLst>
                                            <p:cond delay="0"/>
                                          </p:stCondLst>
                                        </p:cTn>
                                        <p:tgtEl>
                                          <p:spTgt spid="70"/>
                                        </p:tgtEl>
                                        <p:attrNameLst>
                                          <p:attrName>style.visibility</p:attrName>
                                        </p:attrNameLst>
                                      </p:cBhvr>
                                      <p:to>
                                        <p:strVal val="visible"/>
                                      </p:to>
                                    </p:set>
                                    <p:anim calcmode="lin" valueType="num">
                                      <p:cBhvr additive="base">
                                        <p:cTn id="64" dur="500" fill="hold"/>
                                        <p:tgtEl>
                                          <p:spTgt spid="70"/>
                                        </p:tgtEl>
                                        <p:attrNameLst>
                                          <p:attrName>ppt_x</p:attrName>
                                        </p:attrNameLst>
                                      </p:cBhvr>
                                      <p:tavLst>
                                        <p:tav tm="0">
                                          <p:val>
                                            <p:strVal val="#ppt_x"/>
                                          </p:val>
                                        </p:tav>
                                        <p:tav tm="100000">
                                          <p:val>
                                            <p:strVal val="#ppt_x"/>
                                          </p:val>
                                        </p:tav>
                                      </p:tavLst>
                                    </p:anim>
                                    <p:anim calcmode="lin" valueType="num">
                                      <p:cBhvr additive="base">
                                        <p:cTn id="65" dur="500" fill="hold"/>
                                        <p:tgtEl>
                                          <p:spTgt spid="70"/>
                                        </p:tgtEl>
                                        <p:attrNameLst>
                                          <p:attrName>ppt_y</p:attrName>
                                        </p:attrNameLst>
                                      </p:cBhvr>
                                      <p:tavLst>
                                        <p:tav tm="0">
                                          <p:val>
                                            <p:strVal val="1+#ppt_h/2"/>
                                          </p:val>
                                        </p:tav>
                                        <p:tav tm="100000">
                                          <p:val>
                                            <p:strVal val="#ppt_y"/>
                                          </p:val>
                                        </p:tav>
                                      </p:tavLst>
                                    </p:anim>
                                  </p:childTnLst>
                                </p:cTn>
                              </p:par>
                            </p:childTnLst>
                          </p:cTn>
                        </p:par>
                        <p:par>
                          <p:cTn id="66" fill="hold">
                            <p:stCondLst>
                              <p:cond delay="4500"/>
                            </p:stCondLst>
                            <p:childTnLst>
                              <p:par>
                                <p:cTn id="67" presetID="53" presetClass="entr" presetSubtype="16" fill="hold" grpId="0" nodeType="afterEffect">
                                  <p:stCondLst>
                                    <p:cond delay="0"/>
                                  </p:stCondLst>
                                  <p:childTnLst>
                                    <p:set>
                                      <p:cBhvr>
                                        <p:cTn id="68" dur="1" fill="hold">
                                          <p:stCondLst>
                                            <p:cond delay="0"/>
                                          </p:stCondLst>
                                        </p:cTn>
                                        <p:tgtEl>
                                          <p:spTgt spid="63"/>
                                        </p:tgtEl>
                                        <p:attrNameLst>
                                          <p:attrName>style.visibility</p:attrName>
                                        </p:attrNameLst>
                                      </p:cBhvr>
                                      <p:to>
                                        <p:strVal val="visible"/>
                                      </p:to>
                                    </p:set>
                                    <p:anim calcmode="lin" valueType="num">
                                      <p:cBhvr>
                                        <p:cTn id="69" dur="500" fill="hold"/>
                                        <p:tgtEl>
                                          <p:spTgt spid="63"/>
                                        </p:tgtEl>
                                        <p:attrNameLst>
                                          <p:attrName>ppt_w</p:attrName>
                                        </p:attrNameLst>
                                      </p:cBhvr>
                                      <p:tavLst>
                                        <p:tav tm="0">
                                          <p:val>
                                            <p:fltVal val="0"/>
                                          </p:val>
                                        </p:tav>
                                        <p:tav tm="100000">
                                          <p:val>
                                            <p:strVal val="#ppt_w"/>
                                          </p:val>
                                        </p:tav>
                                      </p:tavLst>
                                    </p:anim>
                                    <p:anim calcmode="lin" valueType="num">
                                      <p:cBhvr>
                                        <p:cTn id="70" dur="500" fill="hold"/>
                                        <p:tgtEl>
                                          <p:spTgt spid="63"/>
                                        </p:tgtEl>
                                        <p:attrNameLst>
                                          <p:attrName>ppt_h</p:attrName>
                                        </p:attrNameLst>
                                      </p:cBhvr>
                                      <p:tavLst>
                                        <p:tav tm="0">
                                          <p:val>
                                            <p:fltVal val="0"/>
                                          </p:val>
                                        </p:tav>
                                        <p:tav tm="100000">
                                          <p:val>
                                            <p:strVal val="#ppt_h"/>
                                          </p:val>
                                        </p:tav>
                                      </p:tavLst>
                                    </p:anim>
                                    <p:animEffect transition="in" filter="fade">
                                      <p:cBhvr>
                                        <p:cTn id="71" dur="500"/>
                                        <p:tgtEl>
                                          <p:spTgt spid="63"/>
                                        </p:tgtEl>
                                      </p:cBhvr>
                                    </p:animEffect>
                                  </p:childTnLst>
                                </p:cTn>
                              </p:par>
                              <p:par>
                                <p:cTn id="72" presetID="2" presetClass="entr" presetSubtype="4" fill="hold" grpId="0" nodeType="withEffect">
                                  <p:stCondLst>
                                    <p:cond delay="0"/>
                                  </p:stCondLst>
                                  <p:childTnLst>
                                    <p:set>
                                      <p:cBhvr>
                                        <p:cTn id="73" dur="1" fill="hold">
                                          <p:stCondLst>
                                            <p:cond delay="0"/>
                                          </p:stCondLst>
                                        </p:cTn>
                                        <p:tgtEl>
                                          <p:spTgt spid="64"/>
                                        </p:tgtEl>
                                        <p:attrNameLst>
                                          <p:attrName>style.visibility</p:attrName>
                                        </p:attrNameLst>
                                      </p:cBhvr>
                                      <p:to>
                                        <p:strVal val="visible"/>
                                      </p:to>
                                    </p:set>
                                    <p:anim calcmode="lin" valueType="num">
                                      <p:cBhvr additive="base">
                                        <p:cTn id="74" dur="500" fill="hold"/>
                                        <p:tgtEl>
                                          <p:spTgt spid="64"/>
                                        </p:tgtEl>
                                        <p:attrNameLst>
                                          <p:attrName>ppt_x</p:attrName>
                                        </p:attrNameLst>
                                      </p:cBhvr>
                                      <p:tavLst>
                                        <p:tav tm="0">
                                          <p:val>
                                            <p:strVal val="#ppt_x"/>
                                          </p:val>
                                        </p:tav>
                                        <p:tav tm="100000">
                                          <p:val>
                                            <p:strVal val="#ppt_x"/>
                                          </p:val>
                                        </p:tav>
                                      </p:tavLst>
                                    </p:anim>
                                    <p:anim calcmode="lin" valueType="num">
                                      <p:cBhvr additive="base">
                                        <p:cTn id="75" dur="500" fill="hold"/>
                                        <p:tgtEl>
                                          <p:spTgt spid="64"/>
                                        </p:tgtEl>
                                        <p:attrNameLst>
                                          <p:attrName>ppt_y</p:attrName>
                                        </p:attrNameLst>
                                      </p:cBhvr>
                                      <p:tavLst>
                                        <p:tav tm="0">
                                          <p:val>
                                            <p:strVal val="1+#ppt_h/2"/>
                                          </p:val>
                                        </p:tav>
                                        <p:tav tm="100000">
                                          <p:val>
                                            <p:strVal val="#ppt_y"/>
                                          </p:val>
                                        </p:tav>
                                      </p:tavLst>
                                    </p:anim>
                                  </p:childTnLst>
                                </p:cTn>
                              </p:par>
                            </p:childTnLst>
                          </p:cTn>
                        </p:par>
                        <p:par>
                          <p:cTn id="76" fill="hold">
                            <p:stCondLst>
                              <p:cond delay="5000"/>
                            </p:stCondLst>
                            <p:childTnLst>
                              <p:par>
                                <p:cTn id="77" presetID="22" presetClass="entr" presetSubtype="8" fill="hold" nodeType="afterEffect">
                                  <p:stCondLst>
                                    <p:cond delay="0"/>
                                  </p:stCondLst>
                                  <p:childTnLst>
                                    <p:set>
                                      <p:cBhvr>
                                        <p:cTn id="78" dur="1" fill="hold">
                                          <p:stCondLst>
                                            <p:cond delay="0"/>
                                          </p:stCondLst>
                                        </p:cTn>
                                        <p:tgtEl>
                                          <p:spTgt spid="40"/>
                                        </p:tgtEl>
                                        <p:attrNameLst>
                                          <p:attrName>style.visibility</p:attrName>
                                        </p:attrNameLst>
                                      </p:cBhvr>
                                      <p:to>
                                        <p:strVal val="visible"/>
                                      </p:to>
                                    </p:set>
                                    <p:animEffect transition="in" filter="wipe(left)">
                                      <p:cBhvr>
                                        <p:cTn id="79" dur="500"/>
                                        <p:tgtEl>
                                          <p:spTgt spid="40"/>
                                        </p:tgtEl>
                                      </p:cBhvr>
                                    </p:animEffect>
                                  </p:childTnLst>
                                </p:cTn>
                              </p:par>
                            </p:childTnLst>
                          </p:cTn>
                        </p:par>
                        <p:par>
                          <p:cTn id="80" fill="hold">
                            <p:stCondLst>
                              <p:cond delay="5500"/>
                            </p:stCondLst>
                            <p:childTnLst>
                              <p:par>
                                <p:cTn id="81" presetID="53" presetClass="entr" presetSubtype="16" fill="hold" grpId="0" nodeType="afterEffect">
                                  <p:stCondLst>
                                    <p:cond delay="0"/>
                                  </p:stCondLst>
                                  <p:childTnLst>
                                    <p:set>
                                      <p:cBhvr>
                                        <p:cTn id="82" dur="1" fill="hold">
                                          <p:stCondLst>
                                            <p:cond delay="0"/>
                                          </p:stCondLst>
                                        </p:cTn>
                                        <p:tgtEl>
                                          <p:spTgt spid="67"/>
                                        </p:tgtEl>
                                        <p:attrNameLst>
                                          <p:attrName>style.visibility</p:attrName>
                                        </p:attrNameLst>
                                      </p:cBhvr>
                                      <p:to>
                                        <p:strVal val="visible"/>
                                      </p:to>
                                    </p:set>
                                    <p:anim calcmode="lin" valueType="num">
                                      <p:cBhvr>
                                        <p:cTn id="83" dur="500" fill="hold"/>
                                        <p:tgtEl>
                                          <p:spTgt spid="67"/>
                                        </p:tgtEl>
                                        <p:attrNameLst>
                                          <p:attrName>ppt_w</p:attrName>
                                        </p:attrNameLst>
                                      </p:cBhvr>
                                      <p:tavLst>
                                        <p:tav tm="0">
                                          <p:val>
                                            <p:fltVal val="0"/>
                                          </p:val>
                                        </p:tav>
                                        <p:tav tm="100000">
                                          <p:val>
                                            <p:strVal val="#ppt_w"/>
                                          </p:val>
                                        </p:tav>
                                      </p:tavLst>
                                    </p:anim>
                                    <p:anim calcmode="lin" valueType="num">
                                      <p:cBhvr>
                                        <p:cTn id="84" dur="500" fill="hold"/>
                                        <p:tgtEl>
                                          <p:spTgt spid="67"/>
                                        </p:tgtEl>
                                        <p:attrNameLst>
                                          <p:attrName>ppt_h</p:attrName>
                                        </p:attrNameLst>
                                      </p:cBhvr>
                                      <p:tavLst>
                                        <p:tav tm="0">
                                          <p:val>
                                            <p:fltVal val="0"/>
                                          </p:val>
                                        </p:tav>
                                        <p:tav tm="100000">
                                          <p:val>
                                            <p:strVal val="#ppt_h"/>
                                          </p:val>
                                        </p:tav>
                                      </p:tavLst>
                                    </p:anim>
                                    <p:animEffect transition="in" filter="fade">
                                      <p:cBhvr>
                                        <p:cTn id="85" dur="500"/>
                                        <p:tgtEl>
                                          <p:spTgt spid="67"/>
                                        </p:tgtEl>
                                      </p:cBhvr>
                                    </p:animEffect>
                                  </p:childTnLst>
                                </p:cTn>
                              </p:par>
                              <p:par>
                                <p:cTn id="86" presetID="2" presetClass="entr" presetSubtype="4" fill="hold" grpId="0" nodeType="withEffect">
                                  <p:stCondLst>
                                    <p:cond delay="0"/>
                                  </p:stCondLst>
                                  <p:childTnLst>
                                    <p:set>
                                      <p:cBhvr>
                                        <p:cTn id="87" dur="1" fill="hold">
                                          <p:stCondLst>
                                            <p:cond delay="0"/>
                                          </p:stCondLst>
                                        </p:cTn>
                                        <p:tgtEl>
                                          <p:spTgt spid="68"/>
                                        </p:tgtEl>
                                        <p:attrNameLst>
                                          <p:attrName>style.visibility</p:attrName>
                                        </p:attrNameLst>
                                      </p:cBhvr>
                                      <p:to>
                                        <p:strVal val="visible"/>
                                      </p:to>
                                    </p:set>
                                    <p:anim calcmode="lin" valueType="num">
                                      <p:cBhvr additive="base">
                                        <p:cTn id="88" dur="500" fill="hold"/>
                                        <p:tgtEl>
                                          <p:spTgt spid="68"/>
                                        </p:tgtEl>
                                        <p:attrNameLst>
                                          <p:attrName>ppt_x</p:attrName>
                                        </p:attrNameLst>
                                      </p:cBhvr>
                                      <p:tavLst>
                                        <p:tav tm="0">
                                          <p:val>
                                            <p:strVal val="#ppt_x"/>
                                          </p:val>
                                        </p:tav>
                                        <p:tav tm="100000">
                                          <p:val>
                                            <p:strVal val="#ppt_x"/>
                                          </p:val>
                                        </p:tav>
                                      </p:tavLst>
                                    </p:anim>
                                    <p:anim calcmode="lin" valueType="num">
                                      <p:cBhvr additive="base">
                                        <p:cTn id="89" dur="500" fill="hold"/>
                                        <p:tgtEl>
                                          <p:spTgt spid="68"/>
                                        </p:tgtEl>
                                        <p:attrNameLst>
                                          <p:attrName>ppt_y</p:attrName>
                                        </p:attrNameLst>
                                      </p:cBhvr>
                                      <p:tavLst>
                                        <p:tav tm="0">
                                          <p:val>
                                            <p:strVal val="1+#ppt_h/2"/>
                                          </p:val>
                                        </p:tav>
                                        <p:tav tm="100000">
                                          <p:val>
                                            <p:strVal val="#ppt_y"/>
                                          </p:val>
                                        </p:tav>
                                      </p:tavLst>
                                    </p:anim>
                                  </p:childTnLst>
                                </p:cTn>
                              </p:par>
                            </p:childTnLst>
                          </p:cTn>
                        </p:par>
                        <p:par>
                          <p:cTn id="90" fill="hold">
                            <p:stCondLst>
                              <p:cond delay="6000"/>
                            </p:stCondLst>
                            <p:childTnLst>
                              <p:par>
                                <p:cTn id="91" presetID="22" presetClass="entr" presetSubtype="8" fill="hold" nodeType="afterEffect">
                                  <p:stCondLst>
                                    <p:cond delay="0"/>
                                  </p:stCondLst>
                                  <p:childTnLst>
                                    <p:set>
                                      <p:cBhvr>
                                        <p:cTn id="92" dur="1" fill="hold">
                                          <p:stCondLst>
                                            <p:cond delay="0"/>
                                          </p:stCondLst>
                                        </p:cTn>
                                        <p:tgtEl>
                                          <p:spTgt spid="55"/>
                                        </p:tgtEl>
                                        <p:attrNameLst>
                                          <p:attrName>style.visibility</p:attrName>
                                        </p:attrNameLst>
                                      </p:cBhvr>
                                      <p:to>
                                        <p:strVal val="visible"/>
                                      </p:to>
                                    </p:set>
                                    <p:animEffect transition="in" filter="wipe(left)">
                                      <p:cBhvr>
                                        <p:cTn id="93" dur="500"/>
                                        <p:tgtEl>
                                          <p:spTgt spid="55"/>
                                        </p:tgtEl>
                                      </p:cBhvr>
                                    </p:animEffect>
                                  </p:childTnLst>
                                </p:cTn>
                              </p:par>
                            </p:childTnLst>
                          </p:cTn>
                        </p:par>
                        <p:par>
                          <p:cTn id="94" fill="hold">
                            <p:stCondLst>
                              <p:cond delay="6500"/>
                            </p:stCondLst>
                            <p:childTnLst>
                              <p:par>
                                <p:cTn id="95" presetID="53" presetClass="entr" presetSubtype="16" fill="hold" grpId="0" nodeType="afterEffect">
                                  <p:stCondLst>
                                    <p:cond delay="0"/>
                                  </p:stCondLst>
                                  <p:childTnLst>
                                    <p:set>
                                      <p:cBhvr>
                                        <p:cTn id="96" dur="1" fill="hold">
                                          <p:stCondLst>
                                            <p:cond delay="0"/>
                                          </p:stCondLst>
                                        </p:cTn>
                                        <p:tgtEl>
                                          <p:spTgt spid="71"/>
                                        </p:tgtEl>
                                        <p:attrNameLst>
                                          <p:attrName>style.visibility</p:attrName>
                                        </p:attrNameLst>
                                      </p:cBhvr>
                                      <p:to>
                                        <p:strVal val="visible"/>
                                      </p:to>
                                    </p:set>
                                    <p:anim calcmode="lin" valueType="num">
                                      <p:cBhvr>
                                        <p:cTn id="97" dur="500" fill="hold"/>
                                        <p:tgtEl>
                                          <p:spTgt spid="71"/>
                                        </p:tgtEl>
                                        <p:attrNameLst>
                                          <p:attrName>ppt_w</p:attrName>
                                        </p:attrNameLst>
                                      </p:cBhvr>
                                      <p:tavLst>
                                        <p:tav tm="0">
                                          <p:val>
                                            <p:fltVal val="0"/>
                                          </p:val>
                                        </p:tav>
                                        <p:tav tm="100000">
                                          <p:val>
                                            <p:strVal val="#ppt_w"/>
                                          </p:val>
                                        </p:tav>
                                      </p:tavLst>
                                    </p:anim>
                                    <p:anim calcmode="lin" valueType="num">
                                      <p:cBhvr>
                                        <p:cTn id="98" dur="500" fill="hold"/>
                                        <p:tgtEl>
                                          <p:spTgt spid="71"/>
                                        </p:tgtEl>
                                        <p:attrNameLst>
                                          <p:attrName>ppt_h</p:attrName>
                                        </p:attrNameLst>
                                      </p:cBhvr>
                                      <p:tavLst>
                                        <p:tav tm="0">
                                          <p:val>
                                            <p:fltVal val="0"/>
                                          </p:val>
                                        </p:tav>
                                        <p:tav tm="100000">
                                          <p:val>
                                            <p:strVal val="#ppt_h"/>
                                          </p:val>
                                        </p:tav>
                                      </p:tavLst>
                                    </p:anim>
                                    <p:animEffect transition="in" filter="fade">
                                      <p:cBhvr>
                                        <p:cTn id="99" dur="500"/>
                                        <p:tgtEl>
                                          <p:spTgt spid="71"/>
                                        </p:tgtEl>
                                      </p:cBhvr>
                                    </p:animEffect>
                                  </p:childTnLst>
                                </p:cTn>
                              </p:par>
                              <p:par>
                                <p:cTn id="100" presetID="2" presetClass="entr" presetSubtype="4" fill="hold" grpId="0" nodeType="withEffect">
                                  <p:stCondLst>
                                    <p:cond delay="0"/>
                                  </p:stCondLst>
                                  <p:childTnLst>
                                    <p:set>
                                      <p:cBhvr>
                                        <p:cTn id="101" dur="1" fill="hold">
                                          <p:stCondLst>
                                            <p:cond delay="0"/>
                                          </p:stCondLst>
                                        </p:cTn>
                                        <p:tgtEl>
                                          <p:spTgt spid="72"/>
                                        </p:tgtEl>
                                        <p:attrNameLst>
                                          <p:attrName>style.visibility</p:attrName>
                                        </p:attrNameLst>
                                      </p:cBhvr>
                                      <p:to>
                                        <p:strVal val="visible"/>
                                      </p:to>
                                    </p:set>
                                    <p:anim calcmode="lin" valueType="num">
                                      <p:cBhvr additive="base">
                                        <p:cTn id="102" dur="500" fill="hold"/>
                                        <p:tgtEl>
                                          <p:spTgt spid="72"/>
                                        </p:tgtEl>
                                        <p:attrNameLst>
                                          <p:attrName>ppt_x</p:attrName>
                                        </p:attrNameLst>
                                      </p:cBhvr>
                                      <p:tavLst>
                                        <p:tav tm="0">
                                          <p:val>
                                            <p:strVal val="#ppt_x"/>
                                          </p:val>
                                        </p:tav>
                                        <p:tav tm="100000">
                                          <p:val>
                                            <p:strVal val="#ppt_x"/>
                                          </p:val>
                                        </p:tav>
                                      </p:tavLst>
                                    </p:anim>
                                    <p:anim calcmode="lin" valueType="num">
                                      <p:cBhvr additive="base">
                                        <p:cTn id="103"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p:bldP spid="59" grpId="0" animBg="1"/>
      <p:bldP spid="60" grpId="0" animBg="1"/>
      <p:bldP spid="61" grpId="0"/>
      <p:bldP spid="63" grpId="0" animBg="1"/>
      <p:bldP spid="64" grpId="0"/>
      <p:bldP spid="65" grpId="0" animBg="1"/>
      <p:bldP spid="66" grpId="0"/>
      <p:bldP spid="67" grpId="0" animBg="1"/>
      <p:bldP spid="68" grpId="0"/>
      <p:bldP spid="69" grpId="0" animBg="1"/>
      <p:bldP spid="70" grpId="0"/>
      <p:bldP spid="71" grpId="0" animBg="1"/>
      <p:bldP spid="7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财务计划报表</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grpSp>
        <p:nvGrpSpPr>
          <p:cNvPr id="30" name="原创设计师QQ598969553      _4"/>
          <p:cNvGrpSpPr/>
          <p:nvPr/>
        </p:nvGrpSpPr>
        <p:grpSpPr>
          <a:xfrm>
            <a:off x="5843689" y="1837367"/>
            <a:ext cx="5282932" cy="4340289"/>
            <a:chOff x="5646839" y="2046917"/>
            <a:chExt cx="5282932" cy="4340289"/>
          </a:xfrm>
        </p:grpSpPr>
        <p:sp>
          <p:nvSpPr>
            <p:cNvPr id="31" name="Freeform 5"/>
            <p:cNvSpPr>
              <a:spLocks noEditPoints="1"/>
            </p:cNvSpPr>
            <p:nvPr/>
          </p:nvSpPr>
          <p:spPr bwMode="auto">
            <a:xfrm>
              <a:off x="7540059" y="2084286"/>
              <a:ext cx="879810" cy="962903"/>
            </a:xfrm>
            <a:custGeom>
              <a:avLst/>
              <a:gdLst>
                <a:gd name="T0" fmla="*/ 0 w 457"/>
                <a:gd name="T1" fmla="*/ 250 h 500"/>
                <a:gd name="T2" fmla="*/ 228 w 457"/>
                <a:gd name="T3" fmla="*/ 500 h 500"/>
                <a:gd name="T4" fmla="*/ 457 w 457"/>
                <a:gd name="T5" fmla="*/ 250 h 500"/>
                <a:gd name="T6" fmla="*/ 228 w 457"/>
                <a:gd name="T7" fmla="*/ 0 h 500"/>
                <a:gd name="T8" fmla="*/ 0 w 457"/>
                <a:gd name="T9" fmla="*/ 250 h 500"/>
                <a:gd name="T10" fmla="*/ 60 w 457"/>
                <a:gd name="T11" fmla="*/ 250 h 500"/>
                <a:gd name="T12" fmla="*/ 228 w 457"/>
                <a:gd name="T13" fmla="*/ 66 h 500"/>
                <a:gd name="T14" fmla="*/ 397 w 457"/>
                <a:gd name="T15" fmla="*/ 250 h 500"/>
                <a:gd name="T16" fmla="*/ 228 w 457"/>
                <a:gd name="T17" fmla="*/ 434 h 500"/>
                <a:gd name="T18" fmla="*/ 60 w 457"/>
                <a:gd name="T19" fmla="*/ 25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7" h="500">
                  <a:moveTo>
                    <a:pt x="0" y="250"/>
                  </a:moveTo>
                  <a:cubicBezTo>
                    <a:pt x="0" y="388"/>
                    <a:pt x="102" y="500"/>
                    <a:pt x="228" y="500"/>
                  </a:cubicBezTo>
                  <a:cubicBezTo>
                    <a:pt x="354" y="500"/>
                    <a:pt x="457" y="388"/>
                    <a:pt x="457" y="250"/>
                  </a:cubicBezTo>
                  <a:cubicBezTo>
                    <a:pt x="457" y="112"/>
                    <a:pt x="354" y="0"/>
                    <a:pt x="228" y="0"/>
                  </a:cubicBezTo>
                  <a:cubicBezTo>
                    <a:pt x="102" y="0"/>
                    <a:pt x="0" y="112"/>
                    <a:pt x="0" y="250"/>
                  </a:cubicBezTo>
                  <a:close/>
                  <a:moveTo>
                    <a:pt x="60" y="250"/>
                  </a:moveTo>
                  <a:cubicBezTo>
                    <a:pt x="60" y="148"/>
                    <a:pt x="135" y="66"/>
                    <a:pt x="228" y="66"/>
                  </a:cubicBezTo>
                  <a:cubicBezTo>
                    <a:pt x="321" y="66"/>
                    <a:pt x="397" y="148"/>
                    <a:pt x="397" y="250"/>
                  </a:cubicBezTo>
                  <a:cubicBezTo>
                    <a:pt x="397" y="352"/>
                    <a:pt x="321" y="434"/>
                    <a:pt x="228" y="434"/>
                  </a:cubicBezTo>
                  <a:cubicBezTo>
                    <a:pt x="135" y="434"/>
                    <a:pt x="60" y="352"/>
                    <a:pt x="60" y="250"/>
                  </a:cubicBez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32" name="Freeform 6"/>
            <p:cNvSpPr/>
            <p:nvPr/>
          </p:nvSpPr>
          <p:spPr bwMode="auto">
            <a:xfrm>
              <a:off x="7264711" y="2355560"/>
              <a:ext cx="369846" cy="424427"/>
            </a:xfrm>
            <a:custGeom>
              <a:avLst/>
              <a:gdLst>
                <a:gd name="T0" fmla="*/ 192 w 192"/>
                <a:gd name="T1" fmla="*/ 58 h 220"/>
                <a:gd name="T2" fmla="*/ 134 w 192"/>
                <a:gd name="T3" fmla="*/ 0 h 220"/>
                <a:gd name="T4" fmla="*/ 58 w 192"/>
                <a:gd name="T5" fmla="*/ 0 h 220"/>
                <a:gd name="T6" fmla="*/ 0 w 192"/>
                <a:gd name="T7" fmla="*/ 58 h 220"/>
                <a:gd name="T8" fmla="*/ 0 w 192"/>
                <a:gd name="T9" fmla="*/ 162 h 220"/>
                <a:gd name="T10" fmla="*/ 58 w 192"/>
                <a:gd name="T11" fmla="*/ 220 h 220"/>
                <a:gd name="T12" fmla="*/ 134 w 192"/>
                <a:gd name="T13" fmla="*/ 220 h 220"/>
                <a:gd name="T14" fmla="*/ 192 w 192"/>
                <a:gd name="T15" fmla="*/ 162 h 220"/>
                <a:gd name="T16" fmla="*/ 192 w 192"/>
                <a:gd name="T17" fmla="*/ 5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220">
                  <a:moveTo>
                    <a:pt x="192" y="58"/>
                  </a:moveTo>
                  <a:cubicBezTo>
                    <a:pt x="192" y="26"/>
                    <a:pt x="166" y="0"/>
                    <a:pt x="134" y="0"/>
                  </a:cubicBezTo>
                  <a:cubicBezTo>
                    <a:pt x="58" y="0"/>
                    <a:pt x="58" y="0"/>
                    <a:pt x="58" y="0"/>
                  </a:cubicBezTo>
                  <a:cubicBezTo>
                    <a:pt x="26" y="0"/>
                    <a:pt x="0" y="26"/>
                    <a:pt x="0" y="58"/>
                  </a:cubicBezTo>
                  <a:cubicBezTo>
                    <a:pt x="0" y="162"/>
                    <a:pt x="0" y="162"/>
                    <a:pt x="0" y="162"/>
                  </a:cubicBezTo>
                  <a:cubicBezTo>
                    <a:pt x="0" y="194"/>
                    <a:pt x="26" y="220"/>
                    <a:pt x="58" y="220"/>
                  </a:cubicBezTo>
                  <a:cubicBezTo>
                    <a:pt x="134" y="220"/>
                    <a:pt x="134" y="220"/>
                    <a:pt x="134" y="220"/>
                  </a:cubicBezTo>
                  <a:cubicBezTo>
                    <a:pt x="166" y="220"/>
                    <a:pt x="192" y="194"/>
                    <a:pt x="192" y="162"/>
                  </a:cubicBezTo>
                  <a:lnTo>
                    <a:pt x="192" y="58"/>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33" name="Freeform 7"/>
            <p:cNvSpPr/>
            <p:nvPr/>
          </p:nvSpPr>
          <p:spPr bwMode="auto">
            <a:xfrm>
              <a:off x="5646839" y="2502195"/>
              <a:ext cx="1756361" cy="146635"/>
            </a:xfrm>
            <a:custGeom>
              <a:avLst/>
              <a:gdLst>
                <a:gd name="T0" fmla="*/ 912 w 912"/>
                <a:gd name="T1" fmla="*/ 37 h 76"/>
                <a:gd name="T2" fmla="*/ 875 w 912"/>
                <a:gd name="T3" fmla="*/ 0 h 76"/>
                <a:gd name="T4" fmla="*/ 37 w 912"/>
                <a:gd name="T5" fmla="*/ 0 h 76"/>
                <a:gd name="T6" fmla="*/ 0 w 912"/>
                <a:gd name="T7" fmla="*/ 37 h 76"/>
                <a:gd name="T8" fmla="*/ 0 w 912"/>
                <a:gd name="T9" fmla="*/ 39 h 76"/>
                <a:gd name="T10" fmla="*/ 37 w 912"/>
                <a:gd name="T11" fmla="*/ 76 h 76"/>
                <a:gd name="T12" fmla="*/ 875 w 912"/>
                <a:gd name="T13" fmla="*/ 76 h 76"/>
                <a:gd name="T14" fmla="*/ 912 w 912"/>
                <a:gd name="T15" fmla="*/ 39 h 76"/>
                <a:gd name="T16" fmla="*/ 912 w 912"/>
                <a:gd name="T17" fmla="*/ 3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2" h="76">
                  <a:moveTo>
                    <a:pt x="912" y="37"/>
                  </a:moveTo>
                  <a:cubicBezTo>
                    <a:pt x="912" y="17"/>
                    <a:pt x="895" y="0"/>
                    <a:pt x="875" y="0"/>
                  </a:cubicBezTo>
                  <a:cubicBezTo>
                    <a:pt x="37" y="0"/>
                    <a:pt x="37" y="0"/>
                    <a:pt x="37" y="0"/>
                  </a:cubicBezTo>
                  <a:cubicBezTo>
                    <a:pt x="17" y="0"/>
                    <a:pt x="0" y="17"/>
                    <a:pt x="0" y="37"/>
                  </a:cubicBezTo>
                  <a:cubicBezTo>
                    <a:pt x="0" y="39"/>
                    <a:pt x="0" y="39"/>
                    <a:pt x="0" y="39"/>
                  </a:cubicBezTo>
                  <a:cubicBezTo>
                    <a:pt x="0" y="59"/>
                    <a:pt x="17" y="76"/>
                    <a:pt x="37" y="76"/>
                  </a:cubicBezTo>
                  <a:cubicBezTo>
                    <a:pt x="875" y="76"/>
                    <a:pt x="875" y="76"/>
                    <a:pt x="875" y="76"/>
                  </a:cubicBezTo>
                  <a:cubicBezTo>
                    <a:pt x="895" y="76"/>
                    <a:pt x="912" y="59"/>
                    <a:pt x="912" y="39"/>
                  </a:cubicBezTo>
                  <a:lnTo>
                    <a:pt x="912" y="37"/>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34" name="Freeform 8"/>
            <p:cNvSpPr/>
            <p:nvPr/>
          </p:nvSpPr>
          <p:spPr bwMode="auto">
            <a:xfrm>
              <a:off x="6224418" y="2455761"/>
              <a:ext cx="92054" cy="262314"/>
            </a:xfrm>
            <a:custGeom>
              <a:avLst/>
              <a:gdLst>
                <a:gd name="T0" fmla="*/ 48 w 48"/>
                <a:gd name="T1" fmla="*/ 23 h 136"/>
                <a:gd name="T2" fmla="*/ 25 w 48"/>
                <a:gd name="T3" fmla="*/ 0 h 136"/>
                <a:gd name="T4" fmla="*/ 23 w 48"/>
                <a:gd name="T5" fmla="*/ 0 h 136"/>
                <a:gd name="T6" fmla="*/ 0 w 48"/>
                <a:gd name="T7" fmla="*/ 23 h 136"/>
                <a:gd name="T8" fmla="*/ 0 w 48"/>
                <a:gd name="T9" fmla="*/ 113 h 136"/>
                <a:gd name="T10" fmla="*/ 23 w 48"/>
                <a:gd name="T11" fmla="*/ 136 h 136"/>
                <a:gd name="T12" fmla="*/ 25 w 48"/>
                <a:gd name="T13" fmla="*/ 136 h 136"/>
                <a:gd name="T14" fmla="*/ 48 w 48"/>
                <a:gd name="T15" fmla="*/ 113 h 136"/>
                <a:gd name="T16" fmla="*/ 48 w 48"/>
                <a:gd name="T17" fmla="*/ 2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36">
                  <a:moveTo>
                    <a:pt x="48" y="23"/>
                  </a:moveTo>
                  <a:cubicBezTo>
                    <a:pt x="48" y="10"/>
                    <a:pt x="38" y="0"/>
                    <a:pt x="25" y="0"/>
                  </a:cubicBezTo>
                  <a:cubicBezTo>
                    <a:pt x="23" y="0"/>
                    <a:pt x="23" y="0"/>
                    <a:pt x="23" y="0"/>
                  </a:cubicBezTo>
                  <a:cubicBezTo>
                    <a:pt x="10" y="0"/>
                    <a:pt x="0" y="10"/>
                    <a:pt x="0" y="23"/>
                  </a:cubicBezTo>
                  <a:cubicBezTo>
                    <a:pt x="0" y="113"/>
                    <a:pt x="0" y="113"/>
                    <a:pt x="0" y="113"/>
                  </a:cubicBezTo>
                  <a:cubicBezTo>
                    <a:pt x="0" y="126"/>
                    <a:pt x="10" y="136"/>
                    <a:pt x="23" y="136"/>
                  </a:cubicBezTo>
                  <a:cubicBezTo>
                    <a:pt x="25" y="136"/>
                    <a:pt x="25" y="136"/>
                    <a:pt x="25" y="136"/>
                  </a:cubicBezTo>
                  <a:cubicBezTo>
                    <a:pt x="38" y="136"/>
                    <a:pt x="48" y="126"/>
                    <a:pt x="48" y="113"/>
                  </a:cubicBezTo>
                  <a:lnTo>
                    <a:pt x="48" y="23"/>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35" name="Freeform 9"/>
            <p:cNvSpPr/>
            <p:nvPr/>
          </p:nvSpPr>
          <p:spPr bwMode="auto">
            <a:xfrm>
              <a:off x="5761703" y="2617874"/>
              <a:ext cx="331558" cy="323411"/>
            </a:xfrm>
            <a:custGeom>
              <a:avLst/>
              <a:gdLst>
                <a:gd name="T0" fmla="*/ 45 w 172"/>
                <a:gd name="T1" fmla="*/ 0 h 168"/>
                <a:gd name="T2" fmla="*/ 128 w 172"/>
                <a:gd name="T3" fmla="*/ 0 h 168"/>
                <a:gd name="T4" fmla="*/ 172 w 172"/>
                <a:gd name="T5" fmla="*/ 42 h 168"/>
                <a:gd name="T6" fmla="*/ 172 w 172"/>
                <a:gd name="T7" fmla="*/ 121 h 168"/>
                <a:gd name="T8" fmla="*/ 140 w 172"/>
                <a:gd name="T9" fmla="*/ 164 h 168"/>
                <a:gd name="T10" fmla="*/ 140 w 172"/>
                <a:gd name="T11" fmla="*/ 91 h 168"/>
                <a:gd name="T12" fmla="*/ 120 w 172"/>
                <a:gd name="T13" fmla="*/ 72 h 168"/>
                <a:gd name="T14" fmla="*/ 118 w 172"/>
                <a:gd name="T15" fmla="*/ 72 h 168"/>
                <a:gd name="T16" fmla="*/ 100 w 172"/>
                <a:gd name="T17" fmla="*/ 91 h 168"/>
                <a:gd name="T18" fmla="*/ 100 w 172"/>
                <a:gd name="T19" fmla="*/ 168 h 168"/>
                <a:gd name="T20" fmla="*/ 64 w 172"/>
                <a:gd name="T21" fmla="*/ 168 h 168"/>
                <a:gd name="T22" fmla="*/ 64 w 172"/>
                <a:gd name="T23" fmla="*/ 91 h 168"/>
                <a:gd name="T24" fmla="*/ 45 w 172"/>
                <a:gd name="T25" fmla="*/ 72 h 168"/>
                <a:gd name="T26" fmla="*/ 43 w 172"/>
                <a:gd name="T27" fmla="*/ 72 h 168"/>
                <a:gd name="T28" fmla="*/ 24 w 172"/>
                <a:gd name="T29" fmla="*/ 91 h 168"/>
                <a:gd name="T30" fmla="*/ 24 w 172"/>
                <a:gd name="T31" fmla="*/ 162 h 168"/>
                <a:gd name="T32" fmla="*/ 0 w 172"/>
                <a:gd name="T33" fmla="*/ 121 h 168"/>
                <a:gd name="T34" fmla="*/ 0 w 172"/>
                <a:gd name="T35" fmla="*/ 42 h 168"/>
                <a:gd name="T36" fmla="*/ 45 w 172"/>
                <a:gd name="T3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2" h="168">
                  <a:moveTo>
                    <a:pt x="45" y="0"/>
                  </a:moveTo>
                  <a:cubicBezTo>
                    <a:pt x="128" y="0"/>
                    <a:pt x="128" y="0"/>
                    <a:pt x="128" y="0"/>
                  </a:cubicBezTo>
                  <a:cubicBezTo>
                    <a:pt x="153" y="0"/>
                    <a:pt x="172" y="17"/>
                    <a:pt x="172" y="42"/>
                  </a:cubicBezTo>
                  <a:cubicBezTo>
                    <a:pt x="172" y="121"/>
                    <a:pt x="172" y="121"/>
                    <a:pt x="172" y="121"/>
                  </a:cubicBezTo>
                  <a:cubicBezTo>
                    <a:pt x="172" y="142"/>
                    <a:pt x="160" y="159"/>
                    <a:pt x="140" y="164"/>
                  </a:cubicBezTo>
                  <a:cubicBezTo>
                    <a:pt x="140" y="91"/>
                    <a:pt x="140" y="91"/>
                    <a:pt x="140" y="91"/>
                  </a:cubicBezTo>
                  <a:cubicBezTo>
                    <a:pt x="140" y="78"/>
                    <a:pt x="130" y="72"/>
                    <a:pt x="120" y="72"/>
                  </a:cubicBezTo>
                  <a:cubicBezTo>
                    <a:pt x="118" y="72"/>
                    <a:pt x="118" y="72"/>
                    <a:pt x="118" y="72"/>
                  </a:cubicBezTo>
                  <a:cubicBezTo>
                    <a:pt x="109" y="72"/>
                    <a:pt x="100" y="78"/>
                    <a:pt x="100" y="91"/>
                  </a:cubicBezTo>
                  <a:cubicBezTo>
                    <a:pt x="100" y="168"/>
                    <a:pt x="100" y="168"/>
                    <a:pt x="100" y="168"/>
                  </a:cubicBezTo>
                  <a:cubicBezTo>
                    <a:pt x="64" y="168"/>
                    <a:pt x="64" y="168"/>
                    <a:pt x="64" y="168"/>
                  </a:cubicBezTo>
                  <a:cubicBezTo>
                    <a:pt x="64" y="91"/>
                    <a:pt x="64" y="91"/>
                    <a:pt x="64" y="91"/>
                  </a:cubicBezTo>
                  <a:cubicBezTo>
                    <a:pt x="64" y="78"/>
                    <a:pt x="55" y="72"/>
                    <a:pt x="45" y="72"/>
                  </a:cubicBezTo>
                  <a:cubicBezTo>
                    <a:pt x="43" y="72"/>
                    <a:pt x="43" y="72"/>
                    <a:pt x="43" y="72"/>
                  </a:cubicBezTo>
                  <a:cubicBezTo>
                    <a:pt x="33" y="72"/>
                    <a:pt x="24" y="78"/>
                    <a:pt x="24" y="91"/>
                  </a:cubicBezTo>
                  <a:cubicBezTo>
                    <a:pt x="24" y="162"/>
                    <a:pt x="24" y="162"/>
                    <a:pt x="24" y="162"/>
                  </a:cubicBezTo>
                  <a:cubicBezTo>
                    <a:pt x="8" y="155"/>
                    <a:pt x="0" y="139"/>
                    <a:pt x="0" y="121"/>
                  </a:cubicBezTo>
                  <a:cubicBezTo>
                    <a:pt x="0" y="42"/>
                    <a:pt x="0" y="42"/>
                    <a:pt x="0" y="42"/>
                  </a:cubicBezTo>
                  <a:cubicBezTo>
                    <a:pt x="0" y="17"/>
                    <a:pt x="20" y="0"/>
                    <a:pt x="45" y="0"/>
                  </a:cubicBez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36" name="Freeform 10"/>
            <p:cNvSpPr/>
            <p:nvPr/>
          </p:nvSpPr>
          <p:spPr bwMode="auto">
            <a:xfrm>
              <a:off x="7310331" y="3450434"/>
              <a:ext cx="1186929" cy="2936772"/>
            </a:xfrm>
            <a:custGeom>
              <a:avLst/>
              <a:gdLst>
                <a:gd name="T0" fmla="*/ 191 w 616"/>
                <a:gd name="T1" fmla="*/ 76 h 1524"/>
                <a:gd name="T2" fmla="*/ 287 w 616"/>
                <a:gd name="T3" fmla="*/ 7 h 1524"/>
                <a:gd name="T4" fmla="*/ 538 w 616"/>
                <a:gd name="T5" fmla="*/ 42 h 1524"/>
                <a:gd name="T6" fmla="*/ 610 w 616"/>
                <a:gd name="T7" fmla="*/ 135 h 1524"/>
                <a:gd name="T8" fmla="*/ 425 w 616"/>
                <a:gd name="T9" fmla="*/ 1445 h 1524"/>
                <a:gd name="T10" fmla="*/ 329 w 616"/>
                <a:gd name="T11" fmla="*/ 1517 h 1524"/>
                <a:gd name="T12" fmla="*/ 79 w 616"/>
                <a:gd name="T13" fmla="*/ 1482 h 1524"/>
                <a:gd name="T14" fmla="*/ 6 w 616"/>
                <a:gd name="T15" fmla="*/ 1386 h 1524"/>
                <a:gd name="T16" fmla="*/ 191 w 616"/>
                <a:gd name="T17" fmla="*/ 76 h 1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6" h="1524">
                  <a:moveTo>
                    <a:pt x="191" y="76"/>
                  </a:moveTo>
                  <a:cubicBezTo>
                    <a:pt x="198" y="30"/>
                    <a:pt x="240" y="0"/>
                    <a:pt x="287" y="7"/>
                  </a:cubicBezTo>
                  <a:cubicBezTo>
                    <a:pt x="538" y="42"/>
                    <a:pt x="538" y="42"/>
                    <a:pt x="538" y="42"/>
                  </a:cubicBezTo>
                  <a:cubicBezTo>
                    <a:pt x="584" y="49"/>
                    <a:pt x="616" y="89"/>
                    <a:pt x="610" y="135"/>
                  </a:cubicBezTo>
                  <a:cubicBezTo>
                    <a:pt x="425" y="1445"/>
                    <a:pt x="425" y="1445"/>
                    <a:pt x="425" y="1445"/>
                  </a:cubicBezTo>
                  <a:cubicBezTo>
                    <a:pt x="419" y="1492"/>
                    <a:pt x="376" y="1524"/>
                    <a:pt x="329" y="1517"/>
                  </a:cubicBezTo>
                  <a:cubicBezTo>
                    <a:pt x="79" y="1482"/>
                    <a:pt x="79" y="1482"/>
                    <a:pt x="79" y="1482"/>
                  </a:cubicBezTo>
                  <a:cubicBezTo>
                    <a:pt x="32" y="1475"/>
                    <a:pt x="0" y="1433"/>
                    <a:pt x="6" y="1386"/>
                  </a:cubicBezTo>
                  <a:lnTo>
                    <a:pt x="191" y="76"/>
                  </a:lnTo>
                  <a:close/>
                </a:path>
              </a:pathLst>
            </a:custGeom>
            <a:solidFill>
              <a:srgbClr val="E9462F"/>
            </a:solidFill>
            <a:ln>
              <a:noFill/>
            </a:ln>
            <a:effectLst>
              <a:outerShdw blurRad="50800" dist="38100" dir="8100000" algn="tr" rotWithShape="0">
                <a:prstClr val="black">
                  <a:alpha val="40000"/>
                </a:prstClr>
              </a:outerShdw>
            </a:effectLst>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37" name="Freeform 11"/>
            <p:cNvSpPr/>
            <p:nvPr/>
          </p:nvSpPr>
          <p:spPr bwMode="auto">
            <a:xfrm>
              <a:off x="7886281" y="3592996"/>
              <a:ext cx="250909" cy="250094"/>
            </a:xfrm>
            <a:custGeom>
              <a:avLst/>
              <a:gdLst>
                <a:gd name="T0" fmla="*/ 118 w 130"/>
                <a:gd name="T1" fmla="*/ 43 h 130"/>
                <a:gd name="T2" fmla="*/ 43 w 130"/>
                <a:gd name="T3" fmla="*/ 12 h 130"/>
                <a:gd name="T4" fmla="*/ 12 w 130"/>
                <a:gd name="T5" fmla="*/ 86 h 130"/>
                <a:gd name="T6" fmla="*/ 86 w 130"/>
                <a:gd name="T7" fmla="*/ 118 h 130"/>
                <a:gd name="T8" fmla="*/ 118 w 130"/>
                <a:gd name="T9" fmla="*/ 43 h 130"/>
              </a:gdLst>
              <a:ahLst/>
              <a:cxnLst>
                <a:cxn ang="0">
                  <a:pos x="T0" y="T1"/>
                </a:cxn>
                <a:cxn ang="0">
                  <a:pos x="T2" y="T3"/>
                </a:cxn>
                <a:cxn ang="0">
                  <a:pos x="T4" y="T5"/>
                </a:cxn>
                <a:cxn ang="0">
                  <a:pos x="T6" y="T7"/>
                </a:cxn>
                <a:cxn ang="0">
                  <a:pos x="T8" y="T9"/>
                </a:cxn>
              </a:cxnLst>
              <a:rect l="0" t="0" r="r" b="b"/>
              <a:pathLst>
                <a:path w="130" h="130">
                  <a:moveTo>
                    <a:pt x="118" y="43"/>
                  </a:moveTo>
                  <a:cubicBezTo>
                    <a:pt x="106" y="14"/>
                    <a:pt x="73" y="0"/>
                    <a:pt x="43" y="12"/>
                  </a:cubicBezTo>
                  <a:cubicBezTo>
                    <a:pt x="14" y="24"/>
                    <a:pt x="0" y="57"/>
                    <a:pt x="12" y="86"/>
                  </a:cubicBezTo>
                  <a:cubicBezTo>
                    <a:pt x="24" y="116"/>
                    <a:pt x="57" y="130"/>
                    <a:pt x="86" y="118"/>
                  </a:cubicBezTo>
                  <a:cubicBezTo>
                    <a:pt x="116" y="106"/>
                    <a:pt x="130" y="73"/>
                    <a:pt x="118" y="43"/>
                  </a:cubicBezTo>
                  <a:close/>
                </a:path>
              </a:pathLst>
            </a:custGeom>
            <a:solidFill>
              <a:srgbClr val="C12915"/>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38" name="Freeform 12"/>
            <p:cNvSpPr/>
            <p:nvPr/>
          </p:nvSpPr>
          <p:spPr bwMode="auto">
            <a:xfrm>
              <a:off x="7886281" y="3600328"/>
              <a:ext cx="188996" cy="225655"/>
            </a:xfrm>
            <a:custGeom>
              <a:avLst/>
              <a:gdLst>
                <a:gd name="T0" fmla="*/ 66 w 98"/>
                <a:gd name="T1" fmla="*/ 17 h 117"/>
                <a:gd name="T2" fmla="*/ 98 w 98"/>
                <a:gd name="T3" fmla="*/ 14 h 117"/>
                <a:gd name="T4" fmla="*/ 43 w 98"/>
                <a:gd name="T5" fmla="*/ 8 h 117"/>
                <a:gd name="T6" fmla="*/ 12 w 98"/>
                <a:gd name="T7" fmla="*/ 82 h 117"/>
                <a:gd name="T8" fmla="*/ 54 w 98"/>
                <a:gd name="T9" fmla="*/ 117 h 117"/>
                <a:gd name="T10" fmla="*/ 35 w 98"/>
                <a:gd name="T11" fmla="*/ 92 h 117"/>
                <a:gd name="T12" fmla="*/ 66 w 98"/>
                <a:gd name="T13" fmla="*/ 17 h 117"/>
              </a:gdLst>
              <a:ahLst/>
              <a:cxnLst>
                <a:cxn ang="0">
                  <a:pos x="T0" y="T1"/>
                </a:cxn>
                <a:cxn ang="0">
                  <a:pos x="T2" y="T3"/>
                </a:cxn>
                <a:cxn ang="0">
                  <a:pos x="T4" y="T5"/>
                </a:cxn>
                <a:cxn ang="0">
                  <a:pos x="T6" y="T7"/>
                </a:cxn>
                <a:cxn ang="0">
                  <a:pos x="T8" y="T9"/>
                </a:cxn>
                <a:cxn ang="0">
                  <a:pos x="T10" y="T11"/>
                </a:cxn>
                <a:cxn ang="0">
                  <a:pos x="T12" y="T13"/>
                </a:cxn>
              </a:cxnLst>
              <a:rect l="0" t="0" r="r" b="b"/>
              <a:pathLst>
                <a:path w="98" h="117">
                  <a:moveTo>
                    <a:pt x="66" y="17"/>
                  </a:moveTo>
                  <a:cubicBezTo>
                    <a:pt x="77" y="13"/>
                    <a:pt x="88" y="12"/>
                    <a:pt x="98" y="14"/>
                  </a:cubicBezTo>
                  <a:cubicBezTo>
                    <a:pt x="83" y="3"/>
                    <a:pt x="62" y="0"/>
                    <a:pt x="43" y="8"/>
                  </a:cubicBezTo>
                  <a:cubicBezTo>
                    <a:pt x="14" y="20"/>
                    <a:pt x="0" y="53"/>
                    <a:pt x="12" y="82"/>
                  </a:cubicBezTo>
                  <a:cubicBezTo>
                    <a:pt x="19" y="101"/>
                    <a:pt x="36" y="114"/>
                    <a:pt x="54" y="117"/>
                  </a:cubicBezTo>
                  <a:cubicBezTo>
                    <a:pt x="46" y="111"/>
                    <a:pt x="39" y="102"/>
                    <a:pt x="35" y="92"/>
                  </a:cubicBezTo>
                  <a:cubicBezTo>
                    <a:pt x="23" y="63"/>
                    <a:pt x="37" y="29"/>
                    <a:pt x="66" y="17"/>
                  </a:cubicBezTo>
                  <a:close/>
                </a:path>
              </a:pathLst>
            </a:custGeom>
            <a:solidFill>
              <a:srgbClr val="1335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42" name="Freeform 13"/>
            <p:cNvSpPr/>
            <p:nvPr/>
          </p:nvSpPr>
          <p:spPr bwMode="auto">
            <a:xfrm>
              <a:off x="8165702" y="3361639"/>
              <a:ext cx="1466350" cy="2946547"/>
            </a:xfrm>
            <a:custGeom>
              <a:avLst/>
              <a:gdLst>
                <a:gd name="T0" fmla="*/ 12 w 761"/>
                <a:gd name="T1" fmla="*/ 175 h 1529"/>
                <a:gd name="T2" fmla="*/ 73 w 761"/>
                <a:gd name="T3" fmla="*/ 75 h 1529"/>
                <a:gd name="T4" fmla="*/ 319 w 761"/>
                <a:gd name="T5" fmla="*/ 12 h 1529"/>
                <a:gd name="T6" fmla="*/ 421 w 761"/>
                <a:gd name="T7" fmla="*/ 70 h 1529"/>
                <a:gd name="T8" fmla="*/ 750 w 761"/>
                <a:gd name="T9" fmla="*/ 1352 h 1529"/>
                <a:gd name="T10" fmla="*/ 689 w 761"/>
                <a:gd name="T11" fmla="*/ 1455 h 1529"/>
                <a:gd name="T12" fmla="*/ 443 w 761"/>
                <a:gd name="T13" fmla="*/ 1518 h 1529"/>
                <a:gd name="T14" fmla="*/ 340 w 761"/>
                <a:gd name="T15" fmla="*/ 1457 h 1529"/>
                <a:gd name="T16" fmla="*/ 12 w 761"/>
                <a:gd name="T17" fmla="*/ 175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1" h="1529">
                  <a:moveTo>
                    <a:pt x="12" y="175"/>
                  </a:moveTo>
                  <a:cubicBezTo>
                    <a:pt x="0" y="130"/>
                    <a:pt x="28" y="86"/>
                    <a:pt x="73" y="75"/>
                  </a:cubicBezTo>
                  <a:cubicBezTo>
                    <a:pt x="319" y="12"/>
                    <a:pt x="319" y="12"/>
                    <a:pt x="319" y="12"/>
                  </a:cubicBezTo>
                  <a:cubicBezTo>
                    <a:pt x="364" y="0"/>
                    <a:pt x="410" y="25"/>
                    <a:pt x="421" y="70"/>
                  </a:cubicBezTo>
                  <a:cubicBezTo>
                    <a:pt x="750" y="1352"/>
                    <a:pt x="750" y="1352"/>
                    <a:pt x="750" y="1352"/>
                  </a:cubicBezTo>
                  <a:cubicBezTo>
                    <a:pt x="761" y="1397"/>
                    <a:pt x="734" y="1443"/>
                    <a:pt x="689" y="1455"/>
                  </a:cubicBezTo>
                  <a:cubicBezTo>
                    <a:pt x="443" y="1518"/>
                    <a:pt x="443" y="1518"/>
                    <a:pt x="443" y="1518"/>
                  </a:cubicBezTo>
                  <a:cubicBezTo>
                    <a:pt x="398" y="1529"/>
                    <a:pt x="352" y="1502"/>
                    <a:pt x="340" y="1457"/>
                  </a:cubicBezTo>
                  <a:lnTo>
                    <a:pt x="12" y="175"/>
                  </a:lnTo>
                  <a:close/>
                </a:path>
              </a:pathLst>
            </a:custGeom>
            <a:solidFill>
              <a:srgbClr val="E9462F"/>
            </a:solidFill>
            <a:ln>
              <a:noFill/>
            </a:ln>
            <a:effectLst>
              <a:outerShdw blurRad="50800" dist="38100" dir="8100000" algn="tr" rotWithShape="0">
                <a:prstClr val="black">
                  <a:alpha val="40000"/>
                </a:prstClr>
              </a:outerShdw>
            </a:effectLst>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43" name="Freeform 14"/>
            <p:cNvSpPr/>
            <p:nvPr/>
          </p:nvSpPr>
          <p:spPr bwMode="auto">
            <a:xfrm>
              <a:off x="8419869" y="3562040"/>
              <a:ext cx="242762" cy="242762"/>
            </a:xfrm>
            <a:custGeom>
              <a:avLst/>
              <a:gdLst>
                <a:gd name="T0" fmla="*/ 104 w 126"/>
                <a:gd name="T1" fmla="*/ 23 h 126"/>
                <a:gd name="T2" fmla="*/ 23 w 126"/>
                <a:gd name="T3" fmla="*/ 22 h 126"/>
                <a:gd name="T4" fmla="*/ 22 w 126"/>
                <a:gd name="T5" fmla="*/ 103 h 126"/>
                <a:gd name="T6" fmla="*/ 103 w 126"/>
                <a:gd name="T7" fmla="*/ 104 h 126"/>
                <a:gd name="T8" fmla="*/ 104 w 126"/>
                <a:gd name="T9" fmla="*/ 23 h 126"/>
              </a:gdLst>
              <a:ahLst/>
              <a:cxnLst>
                <a:cxn ang="0">
                  <a:pos x="T0" y="T1"/>
                </a:cxn>
                <a:cxn ang="0">
                  <a:pos x="T2" y="T3"/>
                </a:cxn>
                <a:cxn ang="0">
                  <a:pos x="T4" y="T5"/>
                </a:cxn>
                <a:cxn ang="0">
                  <a:pos x="T6" y="T7"/>
                </a:cxn>
                <a:cxn ang="0">
                  <a:pos x="T8" y="T9"/>
                </a:cxn>
              </a:cxnLst>
              <a:rect l="0" t="0" r="r" b="b"/>
              <a:pathLst>
                <a:path w="126" h="126">
                  <a:moveTo>
                    <a:pt x="104" y="23"/>
                  </a:moveTo>
                  <a:cubicBezTo>
                    <a:pt x="82" y="1"/>
                    <a:pt x="45" y="0"/>
                    <a:pt x="23" y="22"/>
                  </a:cubicBezTo>
                  <a:cubicBezTo>
                    <a:pt x="0" y="44"/>
                    <a:pt x="0" y="81"/>
                    <a:pt x="22" y="103"/>
                  </a:cubicBezTo>
                  <a:cubicBezTo>
                    <a:pt x="44" y="126"/>
                    <a:pt x="80" y="126"/>
                    <a:pt x="103" y="104"/>
                  </a:cubicBezTo>
                  <a:cubicBezTo>
                    <a:pt x="126" y="82"/>
                    <a:pt x="126" y="46"/>
                    <a:pt x="104" y="23"/>
                  </a:cubicBezTo>
                  <a:close/>
                </a:path>
              </a:pathLst>
            </a:custGeom>
            <a:solidFill>
              <a:srgbClr val="C12915"/>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44" name="Freeform 15"/>
            <p:cNvSpPr/>
            <p:nvPr/>
          </p:nvSpPr>
          <p:spPr bwMode="auto">
            <a:xfrm>
              <a:off x="8419869" y="3567742"/>
              <a:ext cx="146635" cy="231357"/>
            </a:xfrm>
            <a:custGeom>
              <a:avLst/>
              <a:gdLst>
                <a:gd name="T0" fmla="*/ 48 w 76"/>
                <a:gd name="T1" fmla="*/ 20 h 120"/>
                <a:gd name="T2" fmla="*/ 76 w 76"/>
                <a:gd name="T3" fmla="*/ 4 h 120"/>
                <a:gd name="T4" fmla="*/ 23 w 76"/>
                <a:gd name="T5" fmla="*/ 19 h 120"/>
                <a:gd name="T6" fmla="*/ 22 w 76"/>
                <a:gd name="T7" fmla="*/ 100 h 120"/>
                <a:gd name="T8" fmla="*/ 75 w 76"/>
                <a:gd name="T9" fmla="*/ 116 h 120"/>
                <a:gd name="T10" fmla="*/ 47 w 76"/>
                <a:gd name="T11" fmla="*/ 100 h 120"/>
                <a:gd name="T12" fmla="*/ 48 w 76"/>
                <a:gd name="T13" fmla="*/ 20 h 120"/>
              </a:gdLst>
              <a:ahLst/>
              <a:cxnLst>
                <a:cxn ang="0">
                  <a:pos x="T0" y="T1"/>
                </a:cxn>
                <a:cxn ang="0">
                  <a:pos x="T2" y="T3"/>
                </a:cxn>
                <a:cxn ang="0">
                  <a:pos x="T4" y="T5"/>
                </a:cxn>
                <a:cxn ang="0">
                  <a:pos x="T6" y="T7"/>
                </a:cxn>
                <a:cxn ang="0">
                  <a:pos x="T8" y="T9"/>
                </a:cxn>
                <a:cxn ang="0">
                  <a:pos x="T10" y="T11"/>
                </a:cxn>
                <a:cxn ang="0">
                  <a:pos x="T12" y="T13"/>
                </a:cxn>
              </a:cxnLst>
              <a:rect l="0" t="0" r="r" b="b"/>
              <a:pathLst>
                <a:path w="76" h="120">
                  <a:moveTo>
                    <a:pt x="48" y="20"/>
                  </a:moveTo>
                  <a:cubicBezTo>
                    <a:pt x="56" y="12"/>
                    <a:pt x="66" y="7"/>
                    <a:pt x="76" y="4"/>
                  </a:cubicBezTo>
                  <a:cubicBezTo>
                    <a:pt x="58" y="0"/>
                    <a:pt x="37" y="5"/>
                    <a:pt x="23" y="19"/>
                  </a:cubicBezTo>
                  <a:cubicBezTo>
                    <a:pt x="0" y="41"/>
                    <a:pt x="0" y="78"/>
                    <a:pt x="22" y="100"/>
                  </a:cubicBezTo>
                  <a:cubicBezTo>
                    <a:pt x="36" y="115"/>
                    <a:pt x="56" y="120"/>
                    <a:pt x="75" y="116"/>
                  </a:cubicBezTo>
                  <a:cubicBezTo>
                    <a:pt x="65" y="114"/>
                    <a:pt x="55" y="109"/>
                    <a:pt x="47" y="100"/>
                  </a:cubicBezTo>
                  <a:cubicBezTo>
                    <a:pt x="25" y="78"/>
                    <a:pt x="25" y="42"/>
                    <a:pt x="48" y="20"/>
                  </a:cubicBezTo>
                  <a:close/>
                </a:path>
              </a:pathLst>
            </a:custGeom>
            <a:solidFill>
              <a:srgbClr val="1335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45" name="Freeform 16"/>
            <p:cNvSpPr/>
            <p:nvPr/>
          </p:nvSpPr>
          <p:spPr bwMode="auto">
            <a:xfrm>
              <a:off x="8643895" y="3047189"/>
              <a:ext cx="2285876" cy="2699712"/>
            </a:xfrm>
            <a:custGeom>
              <a:avLst/>
              <a:gdLst>
                <a:gd name="T0" fmla="*/ 28 w 1187"/>
                <a:gd name="T1" fmla="*/ 296 h 1401"/>
                <a:gd name="T2" fmla="*/ 47 w 1187"/>
                <a:gd name="T3" fmla="*/ 180 h 1401"/>
                <a:gd name="T4" fmla="*/ 250 w 1187"/>
                <a:gd name="T5" fmla="*/ 28 h 1401"/>
                <a:gd name="T6" fmla="*/ 367 w 1187"/>
                <a:gd name="T7" fmla="*/ 43 h 1401"/>
                <a:gd name="T8" fmla="*/ 1159 w 1187"/>
                <a:gd name="T9" fmla="*/ 1103 h 1401"/>
                <a:gd name="T10" fmla="*/ 1142 w 1187"/>
                <a:gd name="T11" fmla="*/ 1221 h 1401"/>
                <a:gd name="T12" fmla="*/ 939 w 1187"/>
                <a:gd name="T13" fmla="*/ 1373 h 1401"/>
                <a:gd name="T14" fmla="*/ 821 w 1187"/>
                <a:gd name="T15" fmla="*/ 1356 h 1401"/>
                <a:gd name="T16" fmla="*/ 28 w 1187"/>
                <a:gd name="T17" fmla="*/ 296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7" h="1401">
                  <a:moveTo>
                    <a:pt x="28" y="296"/>
                  </a:moveTo>
                  <a:cubicBezTo>
                    <a:pt x="0" y="259"/>
                    <a:pt x="10" y="208"/>
                    <a:pt x="47" y="180"/>
                  </a:cubicBezTo>
                  <a:cubicBezTo>
                    <a:pt x="250" y="28"/>
                    <a:pt x="250" y="28"/>
                    <a:pt x="250" y="28"/>
                  </a:cubicBezTo>
                  <a:cubicBezTo>
                    <a:pt x="287" y="0"/>
                    <a:pt x="339" y="6"/>
                    <a:pt x="367" y="43"/>
                  </a:cubicBezTo>
                  <a:cubicBezTo>
                    <a:pt x="1159" y="1103"/>
                    <a:pt x="1159" y="1103"/>
                    <a:pt x="1159" y="1103"/>
                  </a:cubicBezTo>
                  <a:cubicBezTo>
                    <a:pt x="1187" y="1140"/>
                    <a:pt x="1179" y="1193"/>
                    <a:pt x="1142" y="1221"/>
                  </a:cubicBezTo>
                  <a:cubicBezTo>
                    <a:pt x="939" y="1373"/>
                    <a:pt x="939" y="1373"/>
                    <a:pt x="939" y="1373"/>
                  </a:cubicBezTo>
                  <a:cubicBezTo>
                    <a:pt x="902" y="1401"/>
                    <a:pt x="848" y="1393"/>
                    <a:pt x="821" y="1356"/>
                  </a:cubicBezTo>
                  <a:lnTo>
                    <a:pt x="28" y="296"/>
                  </a:lnTo>
                  <a:close/>
                </a:path>
              </a:pathLst>
            </a:custGeom>
            <a:solidFill>
              <a:srgbClr val="E9462F"/>
            </a:solidFill>
            <a:ln>
              <a:noFill/>
            </a:ln>
            <a:effectLst>
              <a:outerShdw blurRad="50800" dist="38100" dir="8100000" algn="tr" rotWithShape="0">
                <a:prstClr val="black">
                  <a:alpha val="40000"/>
                </a:prstClr>
              </a:outerShdw>
            </a:effectLst>
          </p:spPr>
          <p:txBody>
            <a:bodyPr vert="horz" wrap="square" lIns="91440" tIns="45720" rIns="91440" bIns="45720" numCol="1" anchor="t" anchorCtr="0" compatLnSpc="1"/>
            <a:lstStyle/>
            <a:p>
              <a:endParaRPr lang="en-US">
                <a:solidFill>
                  <a:schemeClr val="bg1"/>
                </a:solidFill>
                <a:latin typeface="Agency FB" panose="020B0503020202020204" pitchFamily="34" charset="0"/>
              </a:endParaRPr>
            </a:p>
          </p:txBody>
        </p:sp>
        <p:sp>
          <p:nvSpPr>
            <p:cNvPr id="46" name="Freeform 17"/>
            <p:cNvSpPr/>
            <p:nvPr/>
          </p:nvSpPr>
          <p:spPr bwMode="auto">
            <a:xfrm>
              <a:off x="8893989" y="3324980"/>
              <a:ext cx="250094" cy="250909"/>
            </a:xfrm>
            <a:custGeom>
              <a:avLst/>
              <a:gdLst>
                <a:gd name="T0" fmla="*/ 87 w 130"/>
                <a:gd name="T1" fmla="*/ 12 h 130"/>
                <a:gd name="T2" fmla="*/ 12 w 130"/>
                <a:gd name="T3" fmla="*/ 42 h 130"/>
                <a:gd name="T4" fmla="*/ 42 w 130"/>
                <a:gd name="T5" fmla="*/ 118 h 130"/>
                <a:gd name="T6" fmla="*/ 117 w 130"/>
                <a:gd name="T7" fmla="*/ 88 h 130"/>
                <a:gd name="T8" fmla="*/ 87 w 130"/>
                <a:gd name="T9" fmla="*/ 12 h 130"/>
              </a:gdLst>
              <a:ahLst/>
              <a:cxnLst>
                <a:cxn ang="0">
                  <a:pos x="T0" y="T1"/>
                </a:cxn>
                <a:cxn ang="0">
                  <a:pos x="T2" y="T3"/>
                </a:cxn>
                <a:cxn ang="0">
                  <a:pos x="T4" y="T5"/>
                </a:cxn>
                <a:cxn ang="0">
                  <a:pos x="T6" y="T7"/>
                </a:cxn>
                <a:cxn ang="0">
                  <a:pos x="T8" y="T9"/>
                </a:cxn>
              </a:cxnLst>
              <a:rect l="0" t="0" r="r" b="b"/>
              <a:pathLst>
                <a:path w="130" h="130">
                  <a:moveTo>
                    <a:pt x="87" y="12"/>
                  </a:moveTo>
                  <a:cubicBezTo>
                    <a:pt x="58" y="0"/>
                    <a:pt x="24" y="13"/>
                    <a:pt x="12" y="42"/>
                  </a:cubicBezTo>
                  <a:cubicBezTo>
                    <a:pt x="0" y="71"/>
                    <a:pt x="13" y="105"/>
                    <a:pt x="42" y="118"/>
                  </a:cubicBezTo>
                  <a:cubicBezTo>
                    <a:pt x="71" y="130"/>
                    <a:pt x="105" y="117"/>
                    <a:pt x="117" y="88"/>
                  </a:cubicBezTo>
                  <a:cubicBezTo>
                    <a:pt x="130" y="58"/>
                    <a:pt x="116" y="25"/>
                    <a:pt x="87" y="12"/>
                  </a:cubicBezTo>
                  <a:close/>
                </a:path>
              </a:pathLst>
            </a:custGeom>
            <a:solidFill>
              <a:srgbClr val="C12915"/>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47" name="Freeform 18"/>
            <p:cNvSpPr/>
            <p:nvPr/>
          </p:nvSpPr>
          <p:spPr bwMode="auto">
            <a:xfrm>
              <a:off x="8893989" y="3342087"/>
              <a:ext cx="186552" cy="225655"/>
            </a:xfrm>
            <a:custGeom>
              <a:avLst/>
              <a:gdLst>
                <a:gd name="T0" fmla="*/ 35 w 97"/>
                <a:gd name="T1" fmla="*/ 24 h 117"/>
                <a:gd name="T2" fmla="*/ 55 w 97"/>
                <a:gd name="T3" fmla="*/ 0 h 117"/>
                <a:gd name="T4" fmla="*/ 12 w 97"/>
                <a:gd name="T5" fmla="*/ 33 h 117"/>
                <a:gd name="T6" fmla="*/ 42 w 97"/>
                <a:gd name="T7" fmla="*/ 109 h 117"/>
                <a:gd name="T8" fmla="*/ 97 w 97"/>
                <a:gd name="T9" fmla="*/ 103 h 117"/>
                <a:gd name="T10" fmla="*/ 65 w 97"/>
                <a:gd name="T11" fmla="*/ 99 h 117"/>
                <a:gd name="T12" fmla="*/ 35 w 97"/>
                <a:gd name="T13" fmla="*/ 24 h 117"/>
              </a:gdLst>
              <a:ahLst/>
              <a:cxnLst>
                <a:cxn ang="0">
                  <a:pos x="T0" y="T1"/>
                </a:cxn>
                <a:cxn ang="0">
                  <a:pos x="T2" y="T3"/>
                </a:cxn>
                <a:cxn ang="0">
                  <a:pos x="T4" y="T5"/>
                </a:cxn>
                <a:cxn ang="0">
                  <a:pos x="T6" y="T7"/>
                </a:cxn>
                <a:cxn ang="0">
                  <a:pos x="T8" y="T9"/>
                </a:cxn>
                <a:cxn ang="0">
                  <a:pos x="T10" y="T11"/>
                </a:cxn>
                <a:cxn ang="0">
                  <a:pos x="T12" y="T13"/>
                </a:cxn>
              </a:cxnLst>
              <a:rect l="0" t="0" r="r" b="b"/>
              <a:pathLst>
                <a:path w="97" h="117">
                  <a:moveTo>
                    <a:pt x="35" y="24"/>
                  </a:moveTo>
                  <a:cubicBezTo>
                    <a:pt x="40" y="14"/>
                    <a:pt x="47" y="5"/>
                    <a:pt x="55" y="0"/>
                  </a:cubicBezTo>
                  <a:cubicBezTo>
                    <a:pt x="37" y="3"/>
                    <a:pt x="20" y="15"/>
                    <a:pt x="12" y="33"/>
                  </a:cubicBezTo>
                  <a:cubicBezTo>
                    <a:pt x="0" y="62"/>
                    <a:pt x="13" y="96"/>
                    <a:pt x="42" y="109"/>
                  </a:cubicBezTo>
                  <a:cubicBezTo>
                    <a:pt x="61" y="117"/>
                    <a:pt x="81" y="114"/>
                    <a:pt x="97" y="103"/>
                  </a:cubicBezTo>
                  <a:cubicBezTo>
                    <a:pt x="87" y="105"/>
                    <a:pt x="76" y="104"/>
                    <a:pt x="65" y="99"/>
                  </a:cubicBezTo>
                  <a:cubicBezTo>
                    <a:pt x="36" y="87"/>
                    <a:pt x="23" y="53"/>
                    <a:pt x="35" y="24"/>
                  </a:cubicBezTo>
                  <a:close/>
                </a:path>
              </a:pathLst>
            </a:custGeom>
            <a:solidFill>
              <a:srgbClr val="13353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48" name="Freeform 19"/>
            <p:cNvSpPr/>
            <p:nvPr/>
          </p:nvSpPr>
          <p:spPr bwMode="auto">
            <a:xfrm>
              <a:off x="7936788" y="2837826"/>
              <a:ext cx="132786" cy="801604"/>
            </a:xfrm>
            <a:custGeom>
              <a:avLst/>
              <a:gdLst>
                <a:gd name="T0" fmla="*/ 45 w 69"/>
                <a:gd name="T1" fmla="*/ 416 h 416"/>
                <a:gd name="T2" fmla="*/ 31 w 69"/>
                <a:gd name="T3" fmla="*/ 410 h 416"/>
                <a:gd name="T4" fmla="*/ 9 w 69"/>
                <a:gd name="T5" fmla="*/ 306 h 416"/>
                <a:gd name="T6" fmla="*/ 6 w 69"/>
                <a:gd name="T7" fmla="*/ 207 h 416"/>
                <a:gd name="T8" fmla="*/ 32 w 69"/>
                <a:gd name="T9" fmla="*/ 4 h 416"/>
                <a:gd name="T10" fmla="*/ 57 w 69"/>
                <a:gd name="T11" fmla="*/ 6 h 416"/>
                <a:gd name="T12" fmla="*/ 69 w 69"/>
                <a:gd name="T13" fmla="*/ 33 h 416"/>
                <a:gd name="T14" fmla="*/ 63 w 69"/>
                <a:gd name="T15" fmla="*/ 39 h 416"/>
                <a:gd name="T16" fmla="*/ 57 w 69"/>
                <a:gd name="T17" fmla="*/ 33 h 416"/>
                <a:gd name="T18" fmla="*/ 50 w 69"/>
                <a:gd name="T19" fmla="*/ 15 h 416"/>
                <a:gd name="T20" fmla="*/ 35 w 69"/>
                <a:gd name="T21" fmla="*/ 16 h 416"/>
                <a:gd name="T22" fmla="*/ 35 w 69"/>
                <a:gd name="T23" fmla="*/ 16 h 416"/>
                <a:gd name="T24" fmla="*/ 18 w 69"/>
                <a:gd name="T25" fmla="*/ 207 h 416"/>
                <a:gd name="T26" fmla="*/ 21 w 69"/>
                <a:gd name="T27" fmla="*/ 306 h 416"/>
                <a:gd name="T28" fmla="*/ 39 w 69"/>
                <a:gd name="T29" fmla="*/ 401 h 416"/>
                <a:gd name="T30" fmla="*/ 45 w 69"/>
                <a:gd name="T31" fmla="*/ 404 h 416"/>
                <a:gd name="T32" fmla="*/ 45 w 69"/>
                <a:gd name="T33" fmla="*/ 404 h 416"/>
                <a:gd name="T34" fmla="*/ 52 w 69"/>
                <a:gd name="T35" fmla="*/ 410 h 416"/>
                <a:gd name="T36" fmla="*/ 46 w 69"/>
                <a:gd name="T37" fmla="*/ 416 h 416"/>
                <a:gd name="T38" fmla="*/ 45 w 69"/>
                <a:gd name="T39" fmla="*/ 416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416">
                  <a:moveTo>
                    <a:pt x="45" y="416"/>
                  </a:moveTo>
                  <a:cubicBezTo>
                    <a:pt x="43" y="416"/>
                    <a:pt x="38" y="415"/>
                    <a:pt x="31" y="410"/>
                  </a:cubicBezTo>
                  <a:cubicBezTo>
                    <a:pt x="16" y="395"/>
                    <a:pt x="8" y="359"/>
                    <a:pt x="9" y="306"/>
                  </a:cubicBezTo>
                  <a:cubicBezTo>
                    <a:pt x="9" y="277"/>
                    <a:pt x="8" y="243"/>
                    <a:pt x="6" y="207"/>
                  </a:cubicBezTo>
                  <a:cubicBezTo>
                    <a:pt x="1" y="87"/>
                    <a:pt x="0" y="13"/>
                    <a:pt x="32" y="4"/>
                  </a:cubicBezTo>
                  <a:cubicBezTo>
                    <a:pt x="42" y="0"/>
                    <a:pt x="50" y="1"/>
                    <a:pt x="57" y="6"/>
                  </a:cubicBezTo>
                  <a:cubicBezTo>
                    <a:pt x="69" y="14"/>
                    <a:pt x="69" y="31"/>
                    <a:pt x="69" y="33"/>
                  </a:cubicBezTo>
                  <a:cubicBezTo>
                    <a:pt x="69" y="37"/>
                    <a:pt x="67" y="39"/>
                    <a:pt x="63" y="39"/>
                  </a:cubicBezTo>
                  <a:cubicBezTo>
                    <a:pt x="60" y="39"/>
                    <a:pt x="57" y="37"/>
                    <a:pt x="57" y="33"/>
                  </a:cubicBezTo>
                  <a:cubicBezTo>
                    <a:pt x="57" y="30"/>
                    <a:pt x="56" y="19"/>
                    <a:pt x="50" y="15"/>
                  </a:cubicBezTo>
                  <a:cubicBezTo>
                    <a:pt x="47" y="13"/>
                    <a:pt x="42" y="13"/>
                    <a:pt x="35" y="16"/>
                  </a:cubicBezTo>
                  <a:cubicBezTo>
                    <a:pt x="35" y="16"/>
                    <a:pt x="35" y="16"/>
                    <a:pt x="35" y="16"/>
                  </a:cubicBezTo>
                  <a:cubicBezTo>
                    <a:pt x="11" y="22"/>
                    <a:pt x="15" y="125"/>
                    <a:pt x="18" y="207"/>
                  </a:cubicBezTo>
                  <a:cubicBezTo>
                    <a:pt x="20" y="243"/>
                    <a:pt x="21" y="277"/>
                    <a:pt x="21" y="306"/>
                  </a:cubicBezTo>
                  <a:cubicBezTo>
                    <a:pt x="20" y="372"/>
                    <a:pt x="32" y="394"/>
                    <a:pt x="39" y="401"/>
                  </a:cubicBezTo>
                  <a:cubicBezTo>
                    <a:pt x="43" y="404"/>
                    <a:pt x="45" y="404"/>
                    <a:pt x="45" y="404"/>
                  </a:cubicBezTo>
                  <a:cubicBezTo>
                    <a:pt x="45" y="404"/>
                    <a:pt x="45" y="404"/>
                    <a:pt x="45" y="404"/>
                  </a:cubicBezTo>
                  <a:cubicBezTo>
                    <a:pt x="49" y="404"/>
                    <a:pt x="51" y="406"/>
                    <a:pt x="52" y="410"/>
                  </a:cubicBezTo>
                  <a:cubicBezTo>
                    <a:pt x="52" y="413"/>
                    <a:pt x="49" y="416"/>
                    <a:pt x="46" y="416"/>
                  </a:cubicBezTo>
                  <a:cubicBezTo>
                    <a:pt x="46" y="416"/>
                    <a:pt x="46" y="416"/>
                    <a:pt x="45" y="416"/>
                  </a:cubicBezTo>
                  <a:close/>
                </a:path>
              </a:pathLst>
            </a:custGeom>
            <a:solidFill>
              <a:schemeClr val="accent4">
                <a:lumMod val="60000"/>
                <a:lumOff val="4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49" name="Freeform 20"/>
            <p:cNvSpPr/>
            <p:nvPr/>
          </p:nvSpPr>
          <p:spPr bwMode="auto">
            <a:xfrm>
              <a:off x="8058169" y="3034154"/>
              <a:ext cx="53766" cy="470046"/>
            </a:xfrm>
            <a:custGeom>
              <a:avLst/>
              <a:gdLst>
                <a:gd name="T0" fmla="*/ 12 w 28"/>
                <a:gd name="T1" fmla="*/ 244 h 244"/>
                <a:gd name="T2" fmla="*/ 11 w 28"/>
                <a:gd name="T3" fmla="*/ 244 h 244"/>
                <a:gd name="T4" fmla="*/ 6 w 28"/>
                <a:gd name="T5" fmla="*/ 237 h 244"/>
                <a:gd name="T6" fmla="*/ 1 w 28"/>
                <a:gd name="T7" fmla="*/ 7 h 244"/>
                <a:gd name="T8" fmla="*/ 6 w 28"/>
                <a:gd name="T9" fmla="*/ 0 h 244"/>
                <a:gd name="T10" fmla="*/ 13 w 28"/>
                <a:gd name="T11" fmla="*/ 5 h 244"/>
                <a:gd name="T12" fmla="*/ 18 w 28"/>
                <a:gd name="T13" fmla="*/ 239 h 244"/>
                <a:gd name="T14" fmla="*/ 12 w 28"/>
                <a:gd name="T15" fmla="*/ 244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44">
                  <a:moveTo>
                    <a:pt x="12" y="244"/>
                  </a:moveTo>
                  <a:cubicBezTo>
                    <a:pt x="11" y="244"/>
                    <a:pt x="11" y="244"/>
                    <a:pt x="11" y="244"/>
                  </a:cubicBezTo>
                  <a:cubicBezTo>
                    <a:pt x="8" y="244"/>
                    <a:pt x="5" y="241"/>
                    <a:pt x="6" y="237"/>
                  </a:cubicBezTo>
                  <a:cubicBezTo>
                    <a:pt x="16" y="161"/>
                    <a:pt x="1" y="8"/>
                    <a:pt x="1" y="7"/>
                  </a:cubicBezTo>
                  <a:cubicBezTo>
                    <a:pt x="0" y="3"/>
                    <a:pt x="3" y="0"/>
                    <a:pt x="6" y="0"/>
                  </a:cubicBezTo>
                  <a:cubicBezTo>
                    <a:pt x="9" y="0"/>
                    <a:pt x="12" y="2"/>
                    <a:pt x="13" y="5"/>
                  </a:cubicBezTo>
                  <a:cubicBezTo>
                    <a:pt x="13" y="12"/>
                    <a:pt x="28" y="161"/>
                    <a:pt x="18" y="239"/>
                  </a:cubicBezTo>
                  <a:cubicBezTo>
                    <a:pt x="17" y="242"/>
                    <a:pt x="15" y="244"/>
                    <a:pt x="12" y="244"/>
                  </a:cubicBezTo>
                  <a:close/>
                </a:path>
              </a:pathLst>
            </a:custGeom>
            <a:solidFill>
              <a:schemeClr val="accent4">
                <a:lumMod val="60000"/>
                <a:lumOff val="4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50" name="Freeform 21"/>
            <p:cNvSpPr/>
            <p:nvPr/>
          </p:nvSpPr>
          <p:spPr bwMode="auto">
            <a:xfrm>
              <a:off x="8050023" y="2785689"/>
              <a:ext cx="468417" cy="834190"/>
            </a:xfrm>
            <a:custGeom>
              <a:avLst/>
              <a:gdLst>
                <a:gd name="T0" fmla="*/ 238 w 243"/>
                <a:gd name="T1" fmla="*/ 431 h 433"/>
                <a:gd name="T2" fmla="*/ 222 w 243"/>
                <a:gd name="T3" fmla="*/ 430 h 433"/>
                <a:gd name="T4" fmla="*/ 151 w 243"/>
                <a:gd name="T5" fmla="*/ 333 h 433"/>
                <a:gd name="T6" fmla="*/ 100 w 243"/>
                <a:gd name="T7" fmla="*/ 232 h 433"/>
                <a:gd name="T8" fmla="*/ 23 w 243"/>
                <a:gd name="T9" fmla="*/ 11 h 433"/>
                <a:gd name="T10" fmla="*/ 47 w 243"/>
                <a:gd name="T11" fmla="*/ 1 h 433"/>
                <a:gd name="T12" fmla="*/ 72 w 243"/>
                <a:gd name="T13" fmla="*/ 25 h 433"/>
                <a:gd name="T14" fmla="*/ 69 w 243"/>
                <a:gd name="T15" fmla="*/ 34 h 433"/>
                <a:gd name="T16" fmla="*/ 61 w 243"/>
                <a:gd name="T17" fmla="*/ 30 h 433"/>
                <a:gd name="T18" fmla="*/ 46 w 243"/>
                <a:gd name="T19" fmla="*/ 15 h 433"/>
                <a:gd name="T20" fmla="*/ 33 w 243"/>
                <a:gd name="T21" fmla="*/ 21 h 433"/>
                <a:gd name="T22" fmla="*/ 32 w 243"/>
                <a:gd name="T23" fmla="*/ 22 h 433"/>
                <a:gd name="T24" fmla="*/ 111 w 243"/>
                <a:gd name="T25" fmla="*/ 226 h 433"/>
                <a:gd name="T26" fmla="*/ 162 w 243"/>
                <a:gd name="T27" fmla="*/ 328 h 433"/>
                <a:gd name="T28" fmla="*/ 225 w 243"/>
                <a:gd name="T29" fmla="*/ 417 h 433"/>
                <a:gd name="T30" fmla="*/ 232 w 243"/>
                <a:gd name="T31" fmla="*/ 418 h 433"/>
                <a:gd name="T32" fmla="*/ 232 w 243"/>
                <a:gd name="T33" fmla="*/ 418 h 433"/>
                <a:gd name="T34" fmla="*/ 241 w 243"/>
                <a:gd name="T35" fmla="*/ 421 h 433"/>
                <a:gd name="T36" fmla="*/ 239 w 243"/>
                <a:gd name="T37" fmla="*/ 430 h 433"/>
                <a:gd name="T38" fmla="*/ 238 w 243"/>
                <a:gd name="T39" fmla="*/ 431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3" h="433">
                  <a:moveTo>
                    <a:pt x="238" y="431"/>
                  </a:moveTo>
                  <a:cubicBezTo>
                    <a:pt x="236" y="432"/>
                    <a:pt x="231" y="433"/>
                    <a:pt x="222" y="430"/>
                  </a:cubicBezTo>
                  <a:cubicBezTo>
                    <a:pt x="201" y="422"/>
                    <a:pt x="177" y="388"/>
                    <a:pt x="151" y="333"/>
                  </a:cubicBezTo>
                  <a:cubicBezTo>
                    <a:pt x="137" y="302"/>
                    <a:pt x="119" y="268"/>
                    <a:pt x="100" y="232"/>
                  </a:cubicBezTo>
                  <a:cubicBezTo>
                    <a:pt x="37" y="110"/>
                    <a:pt x="0" y="34"/>
                    <a:pt x="23" y="11"/>
                  </a:cubicBezTo>
                  <a:cubicBezTo>
                    <a:pt x="31" y="3"/>
                    <a:pt x="39" y="0"/>
                    <a:pt x="47" y="1"/>
                  </a:cubicBezTo>
                  <a:cubicBezTo>
                    <a:pt x="62" y="5"/>
                    <a:pt x="71" y="23"/>
                    <a:pt x="72" y="25"/>
                  </a:cubicBezTo>
                  <a:cubicBezTo>
                    <a:pt x="73" y="28"/>
                    <a:pt x="72" y="32"/>
                    <a:pt x="69" y="34"/>
                  </a:cubicBezTo>
                  <a:cubicBezTo>
                    <a:pt x="66" y="35"/>
                    <a:pt x="63" y="34"/>
                    <a:pt x="61" y="30"/>
                  </a:cubicBezTo>
                  <a:cubicBezTo>
                    <a:pt x="59" y="26"/>
                    <a:pt x="53" y="16"/>
                    <a:pt x="46" y="15"/>
                  </a:cubicBezTo>
                  <a:cubicBezTo>
                    <a:pt x="42" y="14"/>
                    <a:pt x="37" y="16"/>
                    <a:pt x="33" y="21"/>
                  </a:cubicBezTo>
                  <a:cubicBezTo>
                    <a:pt x="32" y="21"/>
                    <a:pt x="32" y="21"/>
                    <a:pt x="32" y="22"/>
                  </a:cubicBezTo>
                  <a:cubicBezTo>
                    <a:pt x="13" y="39"/>
                    <a:pt x="67" y="143"/>
                    <a:pt x="111" y="226"/>
                  </a:cubicBezTo>
                  <a:cubicBezTo>
                    <a:pt x="130" y="263"/>
                    <a:pt x="148" y="297"/>
                    <a:pt x="162" y="328"/>
                  </a:cubicBezTo>
                  <a:cubicBezTo>
                    <a:pt x="194" y="397"/>
                    <a:pt x="215" y="413"/>
                    <a:pt x="225" y="417"/>
                  </a:cubicBezTo>
                  <a:cubicBezTo>
                    <a:pt x="230" y="419"/>
                    <a:pt x="232" y="418"/>
                    <a:pt x="232" y="418"/>
                  </a:cubicBezTo>
                  <a:cubicBezTo>
                    <a:pt x="232" y="418"/>
                    <a:pt x="232" y="418"/>
                    <a:pt x="232" y="418"/>
                  </a:cubicBezTo>
                  <a:cubicBezTo>
                    <a:pt x="235" y="417"/>
                    <a:pt x="239" y="418"/>
                    <a:pt x="241" y="421"/>
                  </a:cubicBezTo>
                  <a:cubicBezTo>
                    <a:pt x="243" y="425"/>
                    <a:pt x="242" y="429"/>
                    <a:pt x="239" y="430"/>
                  </a:cubicBezTo>
                  <a:cubicBezTo>
                    <a:pt x="239" y="430"/>
                    <a:pt x="239" y="430"/>
                    <a:pt x="238" y="431"/>
                  </a:cubicBezTo>
                  <a:close/>
                </a:path>
              </a:pathLst>
            </a:custGeom>
            <a:solidFill>
              <a:schemeClr val="accent4">
                <a:lumMod val="60000"/>
                <a:lumOff val="4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51" name="Freeform 22"/>
            <p:cNvSpPr/>
            <p:nvPr/>
          </p:nvSpPr>
          <p:spPr bwMode="auto">
            <a:xfrm>
              <a:off x="8503370" y="2972242"/>
              <a:ext cx="265572" cy="509149"/>
            </a:xfrm>
            <a:custGeom>
              <a:avLst/>
              <a:gdLst>
                <a:gd name="T0" fmla="*/ 134 w 138"/>
                <a:gd name="T1" fmla="*/ 263 h 264"/>
                <a:gd name="T2" fmla="*/ 133 w 138"/>
                <a:gd name="T3" fmla="*/ 263 h 264"/>
                <a:gd name="T4" fmla="*/ 125 w 138"/>
                <a:gd name="T5" fmla="*/ 258 h 264"/>
                <a:gd name="T6" fmla="*/ 2 w 138"/>
                <a:gd name="T7" fmla="*/ 11 h 264"/>
                <a:gd name="T8" fmla="*/ 3 w 138"/>
                <a:gd name="T9" fmla="*/ 1 h 264"/>
                <a:gd name="T10" fmla="*/ 12 w 138"/>
                <a:gd name="T11" fmla="*/ 4 h 264"/>
                <a:gd name="T12" fmla="*/ 136 w 138"/>
                <a:gd name="T13" fmla="*/ 254 h 264"/>
                <a:gd name="T14" fmla="*/ 134 w 138"/>
                <a:gd name="T15" fmla="*/ 263 h 2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8" h="264">
                  <a:moveTo>
                    <a:pt x="134" y="263"/>
                  </a:moveTo>
                  <a:cubicBezTo>
                    <a:pt x="133" y="263"/>
                    <a:pt x="133" y="263"/>
                    <a:pt x="133" y="263"/>
                  </a:cubicBezTo>
                  <a:cubicBezTo>
                    <a:pt x="130" y="264"/>
                    <a:pt x="126" y="262"/>
                    <a:pt x="125" y="258"/>
                  </a:cubicBezTo>
                  <a:cubicBezTo>
                    <a:pt x="94" y="171"/>
                    <a:pt x="3" y="12"/>
                    <a:pt x="2" y="11"/>
                  </a:cubicBezTo>
                  <a:cubicBezTo>
                    <a:pt x="0" y="7"/>
                    <a:pt x="0" y="3"/>
                    <a:pt x="3" y="1"/>
                  </a:cubicBezTo>
                  <a:cubicBezTo>
                    <a:pt x="6" y="0"/>
                    <a:pt x="10" y="1"/>
                    <a:pt x="12" y="4"/>
                  </a:cubicBezTo>
                  <a:cubicBezTo>
                    <a:pt x="16" y="11"/>
                    <a:pt x="105" y="166"/>
                    <a:pt x="136" y="254"/>
                  </a:cubicBezTo>
                  <a:cubicBezTo>
                    <a:pt x="138" y="258"/>
                    <a:pt x="136" y="261"/>
                    <a:pt x="134" y="263"/>
                  </a:cubicBezTo>
                  <a:close/>
                </a:path>
              </a:pathLst>
            </a:custGeom>
            <a:solidFill>
              <a:schemeClr val="accent4">
                <a:lumMod val="60000"/>
                <a:lumOff val="4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52" name="Freeform 23"/>
            <p:cNvSpPr/>
            <p:nvPr/>
          </p:nvSpPr>
          <p:spPr bwMode="auto">
            <a:xfrm>
              <a:off x="8133116" y="2670011"/>
              <a:ext cx="859444" cy="745394"/>
            </a:xfrm>
            <a:custGeom>
              <a:avLst/>
              <a:gdLst>
                <a:gd name="T0" fmla="*/ 444 w 446"/>
                <a:gd name="T1" fmla="*/ 382 h 387"/>
                <a:gd name="T2" fmla="*/ 428 w 446"/>
                <a:gd name="T3" fmla="*/ 386 h 387"/>
                <a:gd name="T4" fmla="*/ 306 w 446"/>
                <a:gd name="T5" fmla="*/ 310 h 387"/>
                <a:gd name="T6" fmla="*/ 204 w 446"/>
                <a:gd name="T7" fmla="*/ 222 h 387"/>
                <a:gd name="T8" fmla="*/ 12 w 446"/>
                <a:gd name="T9" fmla="*/ 19 h 387"/>
                <a:gd name="T10" fmla="*/ 30 w 446"/>
                <a:gd name="T11" fmla="*/ 1 h 387"/>
                <a:gd name="T12" fmla="*/ 67 w 446"/>
                <a:gd name="T13" fmla="*/ 17 h 387"/>
                <a:gd name="T14" fmla="*/ 69 w 446"/>
                <a:gd name="T15" fmla="*/ 27 h 387"/>
                <a:gd name="T16" fmla="*/ 59 w 446"/>
                <a:gd name="T17" fmla="*/ 26 h 387"/>
                <a:gd name="T18" fmla="*/ 36 w 446"/>
                <a:gd name="T19" fmla="*/ 15 h 387"/>
                <a:gd name="T20" fmla="*/ 26 w 446"/>
                <a:gd name="T21" fmla="*/ 27 h 387"/>
                <a:gd name="T22" fmla="*/ 26 w 446"/>
                <a:gd name="T23" fmla="*/ 27 h 387"/>
                <a:gd name="T24" fmla="*/ 211 w 446"/>
                <a:gd name="T25" fmla="*/ 213 h 387"/>
                <a:gd name="T26" fmla="*/ 315 w 446"/>
                <a:gd name="T27" fmla="*/ 301 h 387"/>
                <a:gd name="T28" fmla="*/ 424 w 446"/>
                <a:gd name="T29" fmla="*/ 372 h 387"/>
                <a:gd name="T30" fmla="*/ 431 w 446"/>
                <a:gd name="T31" fmla="*/ 371 h 387"/>
                <a:gd name="T32" fmla="*/ 431 w 446"/>
                <a:gd name="T33" fmla="*/ 371 h 387"/>
                <a:gd name="T34" fmla="*/ 441 w 446"/>
                <a:gd name="T35" fmla="*/ 371 h 387"/>
                <a:gd name="T36" fmla="*/ 444 w 446"/>
                <a:gd name="T37" fmla="*/ 381 h 387"/>
                <a:gd name="T38" fmla="*/ 444 w 446"/>
                <a:gd name="T39" fmla="*/ 382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46" h="387">
                  <a:moveTo>
                    <a:pt x="444" y="382"/>
                  </a:moveTo>
                  <a:cubicBezTo>
                    <a:pt x="442" y="383"/>
                    <a:pt x="438" y="387"/>
                    <a:pt x="428" y="386"/>
                  </a:cubicBezTo>
                  <a:cubicBezTo>
                    <a:pt x="403" y="385"/>
                    <a:pt x="361" y="358"/>
                    <a:pt x="306" y="310"/>
                  </a:cubicBezTo>
                  <a:cubicBezTo>
                    <a:pt x="277" y="283"/>
                    <a:pt x="241" y="254"/>
                    <a:pt x="204" y="222"/>
                  </a:cubicBezTo>
                  <a:cubicBezTo>
                    <a:pt x="77" y="117"/>
                    <a:pt x="0" y="51"/>
                    <a:pt x="12" y="19"/>
                  </a:cubicBezTo>
                  <a:cubicBezTo>
                    <a:pt x="15" y="8"/>
                    <a:pt x="21" y="2"/>
                    <a:pt x="30" y="1"/>
                  </a:cubicBezTo>
                  <a:cubicBezTo>
                    <a:pt x="47" y="0"/>
                    <a:pt x="65" y="16"/>
                    <a:pt x="67" y="17"/>
                  </a:cubicBezTo>
                  <a:cubicBezTo>
                    <a:pt x="70" y="20"/>
                    <a:pt x="71" y="25"/>
                    <a:pt x="69" y="27"/>
                  </a:cubicBezTo>
                  <a:cubicBezTo>
                    <a:pt x="67" y="30"/>
                    <a:pt x="62" y="29"/>
                    <a:pt x="59" y="26"/>
                  </a:cubicBezTo>
                  <a:cubicBezTo>
                    <a:pt x="55" y="23"/>
                    <a:pt x="44" y="15"/>
                    <a:pt x="36" y="15"/>
                  </a:cubicBezTo>
                  <a:cubicBezTo>
                    <a:pt x="31" y="16"/>
                    <a:pt x="28" y="20"/>
                    <a:pt x="26" y="27"/>
                  </a:cubicBezTo>
                  <a:cubicBezTo>
                    <a:pt x="26" y="27"/>
                    <a:pt x="26" y="27"/>
                    <a:pt x="26" y="27"/>
                  </a:cubicBezTo>
                  <a:cubicBezTo>
                    <a:pt x="17" y="51"/>
                    <a:pt x="124" y="141"/>
                    <a:pt x="211" y="213"/>
                  </a:cubicBezTo>
                  <a:cubicBezTo>
                    <a:pt x="249" y="244"/>
                    <a:pt x="285" y="274"/>
                    <a:pt x="315" y="301"/>
                  </a:cubicBezTo>
                  <a:cubicBezTo>
                    <a:pt x="382" y="361"/>
                    <a:pt x="412" y="372"/>
                    <a:pt x="424" y="372"/>
                  </a:cubicBezTo>
                  <a:cubicBezTo>
                    <a:pt x="429" y="373"/>
                    <a:pt x="431" y="371"/>
                    <a:pt x="431" y="371"/>
                  </a:cubicBezTo>
                  <a:cubicBezTo>
                    <a:pt x="431" y="371"/>
                    <a:pt x="431" y="371"/>
                    <a:pt x="431" y="371"/>
                  </a:cubicBezTo>
                  <a:cubicBezTo>
                    <a:pt x="433" y="368"/>
                    <a:pt x="438" y="368"/>
                    <a:pt x="441" y="371"/>
                  </a:cubicBezTo>
                  <a:cubicBezTo>
                    <a:pt x="445" y="374"/>
                    <a:pt x="446" y="378"/>
                    <a:pt x="444" y="381"/>
                  </a:cubicBezTo>
                  <a:cubicBezTo>
                    <a:pt x="444" y="381"/>
                    <a:pt x="444" y="381"/>
                    <a:pt x="444" y="382"/>
                  </a:cubicBezTo>
                  <a:close/>
                </a:path>
              </a:pathLst>
            </a:custGeom>
            <a:solidFill>
              <a:schemeClr val="accent4">
                <a:lumMod val="60000"/>
                <a:lumOff val="4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53" name="Freeform 24"/>
            <p:cNvSpPr/>
            <p:nvPr/>
          </p:nvSpPr>
          <p:spPr bwMode="auto">
            <a:xfrm>
              <a:off x="8354698" y="2791392"/>
              <a:ext cx="549066" cy="468417"/>
            </a:xfrm>
            <a:custGeom>
              <a:avLst/>
              <a:gdLst>
                <a:gd name="T0" fmla="*/ 283 w 285"/>
                <a:gd name="T1" fmla="*/ 241 h 243"/>
                <a:gd name="T2" fmla="*/ 283 w 285"/>
                <a:gd name="T3" fmla="*/ 241 h 243"/>
                <a:gd name="T4" fmla="*/ 272 w 285"/>
                <a:gd name="T5" fmla="*/ 238 h 243"/>
                <a:gd name="T6" fmla="*/ 6 w 285"/>
                <a:gd name="T7" fmla="*/ 14 h 243"/>
                <a:gd name="T8" fmla="*/ 2 w 285"/>
                <a:gd name="T9" fmla="*/ 3 h 243"/>
                <a:gd name="T10" fmla="*/ 13 w 285"/>
                <a:gd name="T11" fmla="*/ 3 h 243"/>
                <a:gd name="T12" fmla="*/ 281 w 285"/>
                <a:gd name="T13" fmla="*/ 231 h 243"/>
                <a:gd name="T14" fmla="*/ 283 w 285"/>
                <a:gd name="T15" fmla="*/ 241 h 2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5" h="243">
                  <a:moveTo>
                    <a:pt x="283" y="241"/>
                  </a:moveTo>
                  <a:cubicBezTo>
                    <a:pt x="283" y="241"/>
                    <a:pt x="283" y="241"/>
                    <a:pt x="283" y="241"/>
                  </a:cubicBezTo>
                  <a:cubicBezTo>
                    <a:pt x="280" y="243"/>
                    <a:pt x="275" y="242"/>
                    <a:pt x="272" y="238"/>
                  </a:cubicBezTo>
                  <a:cubicBezTo>
                    <a:pt x="191" y="155"/>
                    <a:pt x="8" y="15"/>
                    <a:pt x="6" y="14"/>
                  </a:cubicBezTo>
                  <a:cubicBezTo>
                    <a:pt x="2" y="11"/>
                    <a:pt x="0" y="6"/>
                    <a:pt x="2" y="3"/>
                  </a:cubicBezTo>
                  <a:cubicBezTo>
                    <a:pt x="4" y="0"/>
                    <a:pt x="9" y="0"/>
                    <a:pt x="13" y="3"/>
                  </a:cubicBezTo>
                  <a:cubicBezTo>
                    <a:pt x="20" y="9"/>
                    <a:pt x="199" y="146"/>
                    <a:pt x="281" y="231"/>
                  </a:cubicBezTo>
                  <a:cubicBezTo>
                    <a:pt x="285" y="234"/>
                    <a:pt x="285" y="238"/>
                    <a:pt x="283" y="241"/>
                  </a:cubicBezTo>
                  <a:close/>
                </a:path>
              </a:pathLst>
            </a:custGeom>
            <a:solidFill>
              <a:schemeClr val="accent4">
                <a:lumMod val="60000"/>
                <a:lumOff val="40000"/>
              </a:schemeClr>
            </a:solidFill>
            <a:ln>
              <a:noFill/>
            </a:ln>
          </p:spPr>
          <p:txBody>
            <a:bodyPr vert="horz" wrap="square" lIns="91440" tIns="45720" rIns="91440" bIns="45720" numCol="1" anchor="t" anchorCtr="0" compatLnSpc="1"/>
            <a:lstStyle/>
            <a:p>
              <a:endParaRPr lang="en-US">
                <a:solidFill>
                  <a:schemeClr val="tx1">
                    <a:lumMod val="75000"/>
                    <a:lumOff val="25000"/>
                  </a:schemeClr>
                </a:solidFill>
                <a:latin typeface="Agency FB" panose="020B0503020202020204" pitchFamily="34" charset="0"/>
              </a:endParaRPr>
            </a:p>
          </p:txBody>
        </p:sp>
        <p:sp>
          <p:nvSpPr>
            <p:cNvPr id="54" name="TextBox 27"/>
            <p:cNvSpPr txBox="1"/>
            <p:nvPr/>
          </p:nvSpPr>
          <p:spPr>
            <a:xfrm>
              <a:off x="5701962" y="2046917"/>
              <a:ext cx="1160895" cy="461665"/>
            </a:xfrm>
            <a:prstGeom prst="rect">
              <a:avLst/>
            </a:prstGeom>
            <a:noFill/>
          </p:spPr>
          <p:txBody>
            <a:bodyPr wrap="none" rtlCol="0">
              <a:spAutoFit/>
            </a:bodyPr>
            <a:lstStyle/>
            <a:p>
              <a:r>
                <a:rPr lang="en-US" sz="2400" b="1" dirty="0">
                  <a:solidFill>
                    <a:schemeClr val="tx1">
                      <a:lumMod val="75000"/>
                      <a:lumOff val="25000"/>
                    </a:schemeClr>
                  </a:solidFill>
                  <a:latin typeface="Agency FB" panose="020B0503020202020204" pitchFamily="34" charset="0"/>
                </a:rPr>
                <a:t>SUCCESS</a:t>
              </a:r>
              <a:endParaRPr lang="en-US" sz="2400" b="1" dirty="0">
                <a:solidFill>
                  <a:schemeClr val="tx1">
                    <a:lumMod val="75000"/>
                    <a:lumOff val="25000"/>
                  </a:schemeClr>
                </a:solidFill>
                <a:latin typeface="Agency FB" panose="020B0503020202020204" pitchFamily="34" charset="0"/>
              </a:endParaRPr>
            </a:p>
          </p:txBody>
        </p:sp>
        <p:sp>
          <p:nvSpPr>
            <p:cNvPr id="73" name="TextBox 28"/>
            <p:cNvSpPr txBox="1"/>
            <p:nvPr/>
          </p:nvSpPr>
          <p:spPr>
            <a:xfrm rot="16685089">
              <a:off x="7427822" y="4942766"/>
              <a:ext cx="888385" cy="646331"/>
            </a:xfrm>
            <a:prstGeom prst="rect">
              <a:avLst/>
            </a:prstGeom>
            <a:noFill/>
          </p:spPr>
          <p:txBody>
            <a:bodyPr wrap="none" rtlCol="0">
              <a:spAutoFit/>
            </a:bodyPr>
            <a:lstStyle/>
            <a:p>
              <a:r>
                <a:rPr lang="en-US" sz="3600" b="1">
                  <a:solidFill>
                    <a:schemeClr val="bg1"/>
                  </a:solidFill>
                  <a:latin typeface="Agency FB" panose="020B0503020202020204" pitchFamily="34" charset="0"/>
                </a:rPr>
                <a:t>IDEA</a:t>
              </a:r>
              <a:endParaRPr lang="en-US" sz="3600" b="1">
                <a:solidFill>
                  <a:schemeClr val="bg1"/>
                </a:solidFill>
                <a:latin typeface="Agency FB" panose="020B0503020202020204" pitchFamily="34" charset="0"/>
              </a:endParaRPr>
            </a:p>
          </p:txBody>
        </p:sp>
        <p:sp>
          <p:nvSpPr>
            <p:cNvPr id="74" name="TextBox 29"/>
            <p:cNvSpPr txBox="1"/>
            <p:nvPr/>
          </p:nvSpPr>
          <p:spPr>
            <a:xfrm rot="4520413">
              <a:off x="8359760" y="4876863"/>
              <a:ext cx="1226618" cy="461665"/>
            </a:xfrm>
            <a:prstGeom prst="rect">
              <a:avLst/>
            </a:prstGeom>
            <a:noFill/>
          </p:spPr>
          <p:txBody>
            <a:bodyPr wrap="none" rtlCol="0">
              <a:spAutoFit/>
            </a:bodyPr>
            <a:lstStyle/>
            <a:p>
              <a:r>
                <a:rPr lang="en-US" sz="2400" b="1">
                  <a:solidFill>
                    <a:schemeClr val="bg1"/>
                  </a:solidFill>
                  <a:latin typeface="Agency FB" panose="020B0503020202020204" pitchFamily="34" charset="0"/>
                </a:rPr>
                <a:t>PLANNING</a:t>
              </a:r>
              <a:endParaRPr lang="en-US" sz="2400" b="1">
                <a:solidFill>
                  <a:schemeClr val="bg1"/>
                </a:solidFill>
                <a:latin typeface="Agency FB" panose="020B0503020202020204" pitchFamily="34" charset="0"/>
              </a:endParaRPr>
            </a:p>
          </p:txBody>
        </p:sp>
        <p:sp>
          <p:nvSpPr>
            <p:cNvPr id="75" name="TextBox 31"/>
            <p:cNvSpPr txBox="1"/>
            <p:nvPr/>
          </p:nvSpPr>
          <p:spPr>
            <a:xfrm rot="3201610">
              <a:off x="9129375" y="4303922"/>
              <a:ext cx="1505540" cy="461665"/>
            </a:xfrm>
            <a:prstGeom prst="rect">
              <a:avLst/>
            </a:prstGeom>
            <a:noFill/>
          </p:spPr>
          <p:txBody>
            <a:bodyPr wrap="none" rtlCol="0">
              <a:spAutoFit/>
            </a:bodyPr>
            <a:lstStyle/>
            <a:p>
              <a:r>
                <a:rPr lang="en-US" sz="2400" b="1">
                  <a:solidFill>
                    <a:schemeClr val="bg1"/>
                  </a:solidFill>
                  <a:latin typeface="Agency FB" panose="020B0503020202020204" pitchFamily="34" charset="0"/>
                </a:rPr>
                <a:t>REALIZATION</a:t>
              </a:r>
              <a:endParaRPr lang="en-US" sz="2400" b="1">
                <a:solidFill>
                  <a:schemeClr val="bg1"/>
                </a:solidFill>
                <a:latin typeface="Agency FB" panose="020B0503020202020204" pitchFamily="34" charset="0"/>
              </a:endParaRPr>
            </a:p>
          </p:txBody>
        </p:sp>
      </p:grpSp>
      <p:sp>
        <p:nvSpPr>
          <p:cNvPr id="76" name="原创设计师QQ598969553      _5"/>
          <p:cNvSpPr/>
          <p:nvPr/>
        </p:nvSpPr>
        <p:spPr>
          <a:xfrm>
            <a:off x="2120559" y="1712221"/>
            <a:ext cx="3172347" cy="646331"/>
          </a:xfrm>
          <a:prstGeom prst="rect">
            <a:avLst/>
          </a:prstGeom>
        </p:spPr>
        <p:txBody>
          <a:bodyPr wrap="square">
            <a:spAutoFit/>
          </a:bodyPr>
          <a:lstStyle/>
          <a:p>
            <a:r>
              <a:rPr lang="en-US" sz="1200">
                <a:solidFill>
                  <a:schemeClr val="tx1">
                    <a:lumMod val="75000"/>
                    <a:lumOff val="25000"/>
                  </a:schemeClr>
                </a:solidFill>
                <a:latin typeface="Agency FB" panose="020B0503020202020204" pitchFamily="34" charset="0"/>
              </a:rPr>
              <a:t>Lorem ipsum dolor sit amet, consectetuer adipiscing elit, sed diam nonummy nibh euismod tincidunt ut laoreet dolore magna aliquam erat volutpat. </a:t>
            </a:r>
            <a:endParaRPr lang="en-US" sz="1200">
              <a:solidFill>
                <a:schemeClr val="tx1">
                  <a:lumMod val="75000"/>
                  <a:lumOff val="25000"/>
                </a:schemeClr>
              </a:solidFill>
              <a:latin typeface="Agency FB" panose="020B0503020202020204" pitchFamily="34" charset="0"/>
            </a:endParaRPr>
          </a:p>
        </p:txBody>
      </p:sp>
      <p:sp>
        <p:nvSpPr>
          <p:cNvPr id="77" name="原创设计师QQ598969553      _6"/>
          <p:cNvSpPr/>
          <p:nvPr/>
        </p:nvSpPr>
        <p:spPr>
          <a:xfrm>
            <a:off x="2120559" y="4760071"/>
            <a:ext cx="3172347" cy="646331"/>
          </a:xfrm>
          <a:prstGeom prst="rect">
            <a:avLst/>
          </a:prstGeom>
        </p:spPr>
        <p:txBody>
          <a:bodyPr wrap="square">
            <a:spAutoFit/>
          </a:bodyPr>
          <a:lstStyle/>
          <a:p>
            <a:r>
              <a:rPr lang="en-US" sz="1200">
                <a:solidFill>
                  <a:schemeClr val="tx1">
                    <a:lumMod val="75000"/>
                    <a:lumOff val="25000"/>
                  </a:schemeClr>
                </a:solidFill>
                <a:latin typeface="Agency FB" panose="020B0503020202020204" pitchFamily="34" charset="0"/>
              </a:rPr>
              <a:t>Lorem ipsum dolor sit amet, consectetuer adipiscing elit, sed diam nonummy nibh euismod tincidunt ut laoreet dolore magna aliquam erat volutpat. </a:t>
            </a:r>
            <a:endParaRPr lang="en-US" sz="1200">
              <a:solidFill>
                <a:schemeClr val="tx1">
                  <a:lumMod val="75000"/>
                  <a:lumOff val="25000"/>
                </a:schemeClr>
              </a:solidFill>
              <a:latin typeface="Agency FB" panose="020B0503020202020204" pitchFamily="34" charset="0"/>
            </a:endParaRPr>
          </a:p>
        </p:txBody>
      </p:sp>
      <p:sp>
        <p:nvSpPr>
          <p:cNvPr id="78" name="原创设计师QQ598969553      _7"/>
          <p:cNvSpPr/>
          <p:nvPr/>
        </p:nvSpPr>
        <p:spPr>
          <a:xfrm>
            <a:off x="2120559" y="2724677"/>
            <a:ext cx="3172347" cy="646331"/>
          </a:xfrm>
          <a:prstGeom prst="rect">
            <a:avLst/>
          </a:prstGeom>
        </p:spPr>
        <p:txBody>
          <a:bodyPr wrap="square">
            <a:spAutoFit/>
          </a:bodyPr>
          <a:lstStyle/>
          <a:p>
            <a:r>
              <a:rPr lang="en-US" sz="1200">
                <a:solidFill>
                  <a:schemeClr val="tx1">
                    <a:lumMod val="75000"/>
                    <a:lumOff val="25000"/>
                  </a:schemeClr>
                </a:solidFill>
                <a:latin typeface="Agency FB" panose="020B0503020202020204" pitchFamily="34" charset="0"/>
              </a:rPr>
              <a:t>Lorem ipsum dolor sit amet, consectetuer adipiscing elit, sed diam nonummy nibh euismod tincidunt ut laoreet dolore magna aliquam erat volutpat. </a:t>
            </a:r>
            <a:endParaRPr lang="en-US" sz="1200">
              <a:solidFill>
                <a:schemeClr val="tx1">
                  <a:lumMod val="75000"/>
                  <a:lumOff val="25000"/>
                </a:schemeClr>
              </a:solidFill>
              <a:latin typeface="Agency FB" panose="020B0503020202020204" pitchFamily="34" charset="0"/>
            </a:endParaRPr>
          </a:p>
        </p:txBody>
      </p:sp>
      <p:sp>
        <p:nvSpPr>
          <p:cNvPr id="79" name="原创设计师QQ598969553      _8"/>
          <p:cNvSpPr/>
          <p:nvPr/>
        </p:nvSpPr>
        <p:spPr>
          <a:xfrm>
            <a:off x="2120559" y="3744121"/>
            <a:ext cx="3172347" cy="646331"/>
          </a:xfrm>
          <a:prstGeom prst="rect">
            <a:avLst/>
          </a:prstGeom>
        </p:spPr>
        <p:txBody>
          <a:bodyPr wrap="square">
            <a:spAutoFit/>
          </a:bodyPr>
          <a:lstStyle/>
          <a:p>
            <a:r>
              <a:rPr lang="en-US" sz="1200">
                <a:solidFill>
                  <a:schemeClr val="tx1">
                    <a:lumMod val="75000"/>
                    <a:lumOff val="25000"/>
                  </a:schemeClr>
                </a:solidFill>
                <a:latin typeface="Agency FB" panose="020B0503020202020204" pitchFamily="34" charset="0"/>
              </a:rPr>
              <a:t>Lorem ipsum dolor sit amet, consectetuer adipiscing elit, sed diam nonummy nibh euismod tincidunt ut laoreet dolore magna aliquam erat volutpat. </a:t>
            </a:r>
            <a:endParaRPr lang="en-US" sz="1200">
              <a:solidFill>
                <a:schemeClr val="tx1">
                  <a:lumMod val="75000"/>
                  <a:lumOff val="25000"/>
                </a:schemeClr>
              </a:solidFill>
              <a:latin typeface="Agency FB" panose="020B0503020202020204" pitchFamily="34" charset="0"/>
            </a:endParaRPr>
          </a:p>
        </p:txBody>
      </p:sp>
      <p:grpSp>
        <p:nvGrpSpPr>
          <p:cNvPr id="80" name="原创设计师QQ598969553      _9"/>
          <p:cNvGrpSpPr/>
          <p:nvPr/>
        </p:nvGrpSpPr>
        <p:grpSpPr>
          <a:xfrm>
            <a:off x="1287254" y="4797719"/>
            <a:ext cx="755703" cy="755703"/>
            <a:chOff x="1090404" y="5007269"/>
            <a:chExt cx="755703" cy="755703"/>
          </a:xfrm>
        </p:grpSpPr>
        <p:sp>
          <p:nvSpPr>
            <p:cNvPr id="81" name="Oval 35"/>
            <p:cNvSpPr/>
            <p:nvPr/>
          </p:nvSpPr>
          <p:spPr>
            <a:xfrm>
              <a:off x="1090404" y="5007269"/>
              <a:ext cx="755703" cy="7557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82" name="Freeform 44"/>
            <p:cNvSpPr>
              <a:spLocks noEditPoints="1"/>
            </p:cNvSpPr>
            <p:nvPr/>
          </p:nvSpPr>
          <p:spPr bwMode="auto">
            <a:xfrm>
              <a:off x="1272655" y="5228639"/>
              <a:ext cx="391200" cy="312961"/>
            </a:xfrm>
            <a:custGeom>
              <a:avLst/>
              <a:gdLst>
                <a:gd name="T0" fmla="*/ 0 w 205"/>
                <a:gd name="T1" fmla="*/ 24 h 164"/>
                <a:gd name="T2" fmla="*/ 22 w 205"/>
                <a:gd name="T3" fmla="*/ 24 h 164"/>
                <a:gd name="T4" fmla="*/ 28 w 205"/>
                <a:gd name="T5" fmla="*/ 0 h 164"/>
                <a:gd name="T6" fmla="*/ 52 w 205"/>
                <a:gd name="T7" fmla="*/ 0 h 164"/>
                <a:gd name="T8" fmla="*/ 61 w 205"/>
                <a:gd name="T9" fmla="*/ 24 h 164"/>
                <a:gd name="T10" fmla="*/ 143 w 205"/>
                <a:gd name="T11" fmla="*/ 24 h 164"/>
                <a:gd name="T12" fmla="*/ 151 w 205"/>
                <a:gd name="T13" fmla="*/ 0 h 164"/>
                <a:gd name="T14" fmla="*/ 175 w 205"/>
                <a:gd name="T15" fmla="*/ 0 h 164"/>
                <a:gd name="T16" fmla="*/ 184 w 205"/>
                <a:gd name="T17" fmla="*/ 24 h 164"/>
                <a:gd name="T18" fmla="*/ 203 w 205"/>
                <a:gd name="T19" fmla="*/ 24 h 164"/>
                <a:gd name="T20" fmla="*/ 203 w 205"/>
                <a:gd name="T21" fmla="*/ 54 h 164"/>
                <a:gd name="T22" fmla="*/ 0 w 205"/>
                <a:gd name="T23" fmla="*/ 54 h 164"/>
                <a:gd name="T24" fmla="*/ 0 w 205"/>
                <a:gd name="T25" fmla="*/ 24 h 164"/>
                <a:gd name="T26" fmla="*/ 0 w 205"/>
                <a:gd name="T27" fmla="*/ 24 h 164"/>
                <a:gd name="T28" fmla="*/ 80 w 205"/>
                <a:gd name="T29" fmla="*/ 74 h 164"/>
                <a:gd name="T30" fmla="*/ 123 w 205"/>
                <a:gd name="T31" fmla="*/ 74 h 164"/>
                <a:gd name="T32" fmla="*/ 110 w 205"/>
                <a:gd name="T33" fmla="*/ 108 h 164"/>
                <a:gd name="T34" fmla="*/ 132 w 205"/>
                <a:gd name="T35" fmla="*/ 108 h 164"/>
                <a:gd name="T36" fmla="*/ 91 w 205"/>
                <a:gd name="T37" fmla="*/ 149 h 164"/>
                <a:gd name="T38" fmla="*/ 97 w 205"/>
                <a:gd name="T39" fmla="*/ 128 h 164"/>
                <a:gd name="T40" fmla="*/ 76 w 205"/>
                <a:gd name="T41" fmla="*/ 115 h 164"/>
                <a:gd name="T42" fmla="*/ 80 w 205"/>
                <a:gd name="T43" fmla="*/ 74 h 164"/>
                <a:gd name="T44" fmla="*/ 80 w 205"/>
                <a:gd name="T45" fmla="*/ 74 h 164"/>
                <a:gd name="T46" fmla="*/ 0 w 205"/>
                <a:gd name="T47" fmla="*/ 138 h 164"/>
                <a:gd name="T48" fmla="*/ 0 w 205"/>
                <a:gd name="T49" fmla="*/ 164 h 164"/>
                <a:gd name="T50" fmla="*/ 205 w 205"/>
                <a:gd name="T51" fmla="*/ 164 h 164"/>
                <a:gd name="T52" fmla="*/ 205 w 205"/>
                <a:gd name="T53" fmla="*/ 138 h 164"/>
                <a:gd name="T54" fmla="*/ 188 w 205"/>
                <a:gd name="T55" fmla="*/ 138 h 164"/>
                <a:gd name="T56" fmla="*/ 188 w 205"/>
                <a:gd name="T57" fmla="*/ 63 h 164"/>
                <a:gd name="T58" fmla="*/ 15 w 205"/>
                <a:gd name="T59" fmla="*/ 63 h 164"/>
                <a:gd name="T60" fmla="*/ 15 w 205"/>
                <a:gd name="T61" fmla="*/ 138 h 164"/>
                <a:gd name="T62" fmla="*/ 0 w 205"/>
                <a:gd name="T63" fmla="*/ 138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 h="164">
                  <a:moveTo>
                    <a:pt x="0" y="24"/>
                  </a:moveTo>
                  <a:lnTo>
                    <a:pt x="22" y="24"/>
                  </a:lnTo>
                  <a:lnTo>
                    <a:pt x="28" y="0"/>
                  </a:lnTo>
                  <a:lnTo>
                    <a:pt x="52" y="0"/>
                  </a:lnTo>
                  <a:lnTo>
                    <a:pt x="61" y="24"/>
                  </a:lnTo>
                  <a:lnTo>
                    <a:pt x="143" y="24"/>
                  </a:lnTo>
                  <a:lnTo>
                    <a:pt x="151" y="0"/>
                  </a:lnTo>
                  <a:lnTo>
                    <a:pt x="175" y="0"/>
                  </a:lnTo>
                  <a:lnTo>
                    <a:pt x="184" y="24"/>
                  </a:lnTo>
                  <a:lnTo>
                    <a:pt x="203" y="24"/>
                  </a:lnTo>
                  <a:lnTo>
                    <a:pt x="203" y="54"/>
                  </a:lnTo>
                  <a:lnTo>
                    <a:pt x="0" y="54"/>
                  </a:lnTo>
                  <a:lnTo>
                    <a:pt x="0" y="24"/>
                  </a:lnTo>
                  <a:lnTo>
                    <a:pt x="0" y="24"/>
                  </a:lnTo>
                  <a:close/>
                  <a:moveTo>
                    <a:pt x="80" y="74"/>
                  </a:moveTo>
                  <a:lnTo>
                    <a:pt x="123" y="74"/>
                  </a:lnTo>
                  <a:lnTo>
                    <a:pt x="110" y="108"/>
                  </a:lnTo>
                  <a:lnTo>
                    <a:pt x="132" y="108"/>
                  </a:lnTo>
                  <a:lnTo>
                    <a:pt x="91" y="149"/>
                  </a:lnTo>
                  <a:lnTo>
                    <a:pt x="97" y="128"/>
                  </a:lnTo>
                  <a:lnTo>
                    <a:pt x="76" y="115"/>
                  </a:lnTo>
                  <a:lnTo>
                    <a:pt x="80" y="74"/>
                  </a:lnTo>
                  <a:lnTo>
                    <a:pt x="80" y="74"/>
                  </a:lnTo>
                  <a:close/>
                  <a:moveTo>
                    <a:pt x="0" y="138"/>
                  </a:moveTo>
                  <a:lnTo>
                    <a:pt x="0" y="164"/>
                  </a:lnTo>
                  <a:lnTo>
                    <a:pt x="205" y="164"/>
                  </a:lnTo>
                  <a:lnTo>
                    <a:pt x="205" y="138"/>
                  </a:lnTo>
                  <a:lnTo>
                    <a:pt x="188" y="138"/>
                  </a:lnTo>
                  <a:lnTo>
                    <a:pt x="188" y="63"/>
                  </a:lnTo>
                  <a:lnTo>
                    <a:pt x="15" y="63"/>
                  </a:lnTo>
                  <a:lnTo>
                    <a:pt x="15" y="138"/>
                  </a:lnTo>
                  <a:lnTo>
                    <a:pt x="0" y="138"/>
                  </a:ln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Agency FB" panose="020B0503020202020204" pitchFamily="34" charset="0"/>
              </a:endParaRPr>
            </a:p>
          </p:txBody>
        </p:sp>
      </p:grpSp>
      <p:grpSp>
        <p:nvGrpSpPr>
          <p:cNvPr id="83" name="原创设计师QQ598969553      _10"/>
          <p:cNvGrpSpPr/>
          <p:nvPr/>
        </p:nvGrpSpPr>
        <p:grpSpPr>
          <a:xfrm>
            <a:off x="1287254" y="2765819"/>
            <a:ext cx="755703" cy="755703"/>
            <a:chOff x="1090404" y="2975369"/>
            <a:chExt cx="755703" cy="755703"/>
          </a:xfrm>
        </p:grpSpPr>
        <p:sp>
          <p:nvSpPr>
            <p:cNvPr id="84" name="Oval 33"/>
            <p:cNvSpPr/>
            <p:nvPr/>
          </p:nvSpPr>
          <p:spPr>
            <a:xfrm>
              <a:off x="1090404" y="2975369"/>
              <a:ext cx="755703" cy="7557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85" name="Freeform 45"/>
            <p:cNvSpPr>
              <a:spLocks noEditPoints="1"/>
            </p:cNvSpPr>
            <p:nvPr/>
          </p:nvSpPr>
          <p:spPr bwMode="auto">
            <a:xfrm>
              <a:off x="1275263" y="3162713"/>
              <a:ext cx="374026" cy="374026"/>
            </a:xfrm>
            <a:custGeom>
              <a:avLst/>
              <a:gdLst>
                <a:gd name="T0" fmla="*/ 46 w 91"/>
                <a:gd name="T1" fmla="*/ 0 h 91"/>
                <a:gd name="T2" fmla="*/ 78 w 91"/>
                <a:gd name="T3" fmla="*/ 14 h 91"/>
                <a:gd name="T4" fmla="*/ 91 w 91"/>
                <a:gd name="T5" fmla="*/ 46 h 91"/>
                <a:gd name="T6" fmla="*/ 78 w 91"/>
                <a:gd name="T7" fmla="*/ 78 h 91"/>
                <a:gd name="T8" fmla="*/ 46 w 91"/>
                <a:gd name="T9" fmla="*/ 91 h 91"/>
                <a:gd name="T10" fmla="*/ 13 w 91"/>
                <a:gd name="T11" fmla="*/ 78 h 91"/>
                <a:gd name="T12" fmla="*/ 0 w 91"/>
                <a:gd name="T13" fmla="*/ 46 h 91"/>
                <a:gd name="T14" fmla="*/ 13 w 91"/>
                <a:gd name="T15" fmla="*/ 14 h 91"/>
                <a:gd name="T16" fmla="*/ 46 w 91"/>
                <a:gd name="T17" fmla="*/ 0 h 91"/>
                <a:gd name="T18" fmla="*/ 63 w 91"/>
                <a:gd name="T19" fmla="*/ 51 h 91"/>
                <a:gd name="T20" fmla="*/ 64 w 91"/>
                <a:gd name="T21" fmla="*/ 41 h 91"/>
                <a:gd name="T22" fmla="*/ 52 w 91"/>
                <a:gd name="T23" fmla="*/ 34 h 91"/>
                <a:gd name="T24" fmla="*/ 41 w 91"/>
                <a:gd name="T25" fmla="*/ 27 h 91"/>
                <a:gd name="T26" fmla="*/ 32 w 91"/>
                <a:gd name="T27" fmla="*/ 32 h 91"/>
                <a:gd name="T28" fmla="*/ 32 w 91"/>
                <a:gd name="T29" fmla="*/ 46 h 91"/>
                <a:gd name="T30" fmla="*/ 32 w 91"/>
                <a:gd name="T31" fmla="*/ 59 h 91"/>
                <a:gd name="T32" fmla="*/ 40 w 91"/>
                <a:gd name="T33" fmla="*/ 65 h 91"/>
                <a:gd name="T34" fmla="*/ 52 w 91"/>
                <a:gd name="T35" fmla="*/ 58 h 91"/>
                <a:gd name="T36" fmla="*/ 63 w 91"/>
                <a:gd name="T37" fmla="*/ 51 h 91"/>
                <a:gd name="T38" fmla="*/ 66 w 91"/>
                <a:gd name="T39" fmla="*/ 25 h 91"/>
                <a:gd name="T40" fmla="*/ 46 w 91"/>
                <a:gd name="T41" fmla="*/ 16 h 91"/>
                <a:gd name="T42" fmla="*/ 25 w 91"/>
                <a:gd name="T43" fmla="*/ 25 h 91"/>
                <a:gd name="T44" fmla="*/ 16 w 91"/>
                <a:gd name="T45" fmla="*/ 46 h 91"/>
                <a:gd name="T46" fmla="*/ 25 w 91"/>
                <a:gd name="T47" fmla="*/ 67 h 91"/>
                <a:gd name="T48" fmla="*/ 46 w 91"/>
                <a:gd name="T49" fmla="*/ 75 h 91"/>
                <a:gd name="T50" fmla="*/ 66 w 91"/>
                <a:gd name="T51" fmla="*/ 67 h 91"/>
                <a:gd name="T52" fmla="*/ 75 w 91"/>
                <a:gd name="T53" fmla="*/ 46 h 91"/>
                <a:gd name="T54" fmla="*/ 66 w 91"/>
                <a:gd name="T55" fmla="*/ 2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1" h="91">
                  <a:moveTo>
                    <a:pt x="46" y="0"/>
                  </a:moveTo>
                  <a:cubicBezTo>
                    <a:pt x="58" y="0"/>
                    <a:pt x="70" y="5"/>
                    <a:pt x="78" y="14"/>
                  </a:cubicBezTo>
                  <a:cubicBezTo>
                    <a:pt x="86" y="22"/>
                    <a:pt x="91" y="33"/>
                    <a:pt x="91" y="46"/>
                  </a:cubicBezTo>
                  <a:cubicBezTo>
                    <a:pt x="91" y="58"/>
                    <a:pt x="86" y="70"/>
                    <a:pt x="78" y="78"/>
                  </a:cubicBezTo>
                  <a:cubicBezTo>
                    <a:pt x="70" y="86"/>
                    <a:pt x="58" y="91"/>
                    <a:pt x="46" y="91"/>
                  </a:cubicBezTo>
                  <a:cubicBezTo>
                    <a:pt x="33" y="91"/>
                    <a:pt x="22" y="86"/>
                    <a:pt x="13" y="78"/>
                  </a:cubicBezTo>
                  <a:cubicBezTo>
                    <a:pt x="5" y="70"/>
                    <a:pt x="0" y="58"/>
                    <a:pt x="0" y="46"/>
                  </a:cubicBezTo>
                  <a:cubicBezTo>
                    <a:pt x="0" y="33"/>
                    <a:pt x="5" y="22"/>
                    <a:pt x="13" y="14"/>
                  </a:cubicBezTo>
                  <a:cubicBezTo>
                    <a:pt x="22" y="5"/>
                    <a:pt x="33" y="0"/>
                    <a:pt x="46" y="0"/>
                  </a:cubicBezTo>
                  <a:close/>
                  <a:moveTo>
                    <a:pt x="63" y="51"/>
                  </a:moveTo>
                  <a:cubicBezTo>
                    <a:pt x="68" y="48"/>
                    <a:pt x="69" y="44"/>
                    <a:pt x="64" y="41"/>
                  </a:cubicBezTo>
                  <a:cubicBezTo>
                    <a:pt x="60" y="39"/>
                    <a:pt x="56" y="36"/>
                    <a:pt x="52" y="34"/>
                  </a:cubicBezTo>
                  <a:cubicBezTo>
                    <a:pt x="48" y="32"/>
                    <a:pt x="44" y="30"/>
                    <a:pt x="41" y="27"/>
                  </a:cubicBezTo>
                  <a:cubicBezTo>
                    <a:pt x="36" y="25"/>
                    <a:pt x="32" y="26"/>
                    <a:pt x="32" y="32"/>
                  </a:cubicBezTo>
                  <a:cubicBezTo>
                    <a:pt x="32" y="36"/>
                    <a:pt x="32" y="41"/>
                    <a:pt x="32" y="46"/>
                  </a:cubicBezTo>
                  <a:cubicBezTo>
                    <a:pt x="32" y="50"/>
                    <a:pt x="32" y="55"/>
                    <a:pt x="32" y="59"/>
                  </a:cubicBezTo>
                  <a:cubicBezTo>
                    <a:pt x="32" y="64"/>
                    <a:pt x="35" y="67"/>
                    <a:pt x="40" y="65"/>
                  </a:cubicBezTo>
                  <a:cubicBezTo>
                    <a:pt x="44" y="62"/>
                    <a:pt x="48" y="60"/>
                    <a:pt x="52" y="58"/>
                  </a:cubicBezTo>
                  <a:cubicBezTo>
                    <a:pt x="56" y="55"/>
                    <a:pt x="60" y="53"/>
                    <a:pt x="63" y="51"/>
                  </a:cubicBezTo>
                  <a:close/>
                  <a:moveTo>
                    <a:pt x="66" y="25"/>
                  </a:moveTo>
                  <a:cubicBezTo>
                    <a:pt x="61" y="20"/>
                    <a:pt x="54" y="16"/>
                    <a:pt x="46" y="16"/>
                  </a:cubicBezTo>
                  <a:cubicBezTo>
                    <a:pt x="38" y="16"/>
                    <a:pt x="30" y="20"/>
                    <a:pt x="25" y="25"/>
                  </a:cubicBezTo>
                  <a:cubicBezTo>
                    <a:pt x="20" y="30"/>
                    <a:pt x="16" y="38"/>
                    <a:pt x="16" y="46"/>
                  </a:cubicBezTo>
                  <a:cubicBezTo>
                    <a:pt x="16" y="54"/>
                    <a:pt x="20" y="61"/>
                    <a:pt x="25" y="67"/>
                  </a:cubicBezTo>
                  <a:cubicBezTo>
                    <a:pt x="30" y="72"/>
                    <a:pt x="38" y="75"/>
                    <a:pt x="46" y="75"/>
                  </a:cubicBezTo>
                  <a:cubicBezTo>
                    <a:pt x="54" y="75"/>
                    <a:pt x="61" y="72"/>
                    <a:pt x="66" y="67"/>
                  </a:cubicBezTo>
                  <a:cubicBezTo>
                    <a:pt x="72" y="61"/>
                    <a:pt x="75" y="54"/>
                    <a:pt x="75" y="46"/>
                  </a:cubicBezTo>
                  <a:cubicBezTo>
                    <a:pt x="75" y="38"/>
                    <a:pt x="72" y="30"/>
                    <a:pt x="66" y="25"/>
                  </a:cubicBez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Agency FB" panose="020B0503020202020204" pitchFamily="34" charset="0"/>
              </a:endParaRPr>
            </a:p>
          </p:txBody>
        </p:sp>
      </p:grpSp>
      <p:grpSp>
        <p:nvGrpSpPr>
          <p:cNvPr id="86" name="原创设计师QQ598969553      _11"/>
          <p:cNvGrpSpPr/>
          <p:nvPr/>
        </p:nvGrpSpPr>
        <p:grpSpPr>
          <a:xfrm>
            <a:off x="1287254" y="3781769"/>
            <a:ext cx="755703" cy="755703"/>
            <a:chOff x="1090404" y="3991319"/>
            <a:chExt cx="755703" cy="755703"/>
          </a:xfrm>
        </p:grpSpPr>
        <p:sp>
          <p:nvSpPr>
            <p:cNvPr id="87" name="Oval 34"/>
            <p:cNvSpPr/>
            <p:nvPr/>
          </p:nvSpPr>
          <p:spPr>
            <a:xfrm>
              <a:off x="1090404" y="3991319"/>
              <a:ext cx="755703" cy="7557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88" name="Freeform 46"/>
            <p:cNvSpPr>
              <a:spLocks noEditPoints="1"/>
            </p:cNvSpPr>
            <p:nvPr/>
          </p:nvSpPr>
          <p:spPr bwMode="auto">
            <a:xfrm>
              <a:off x="1261205" y="4214220"/>
              <a:ext cx="402650" cy="366393"/>
            </a:xfrm>
            <a:custGeom>
              <a:avLst/>
              <a:gdLst>
                <a:gd name="T0" fmla="*/ 78 w 98"/>
                <a:gd name="T1" fmla="*/ 37 h 89"/>
                <a:gd name="T2" fmla="*/ 70 w 98"/>
                <a:gd name="T3" fmla="*/ 21 h 89"/>
                <a:gd name="T4" fmla="*/ 49 w 98"/>
                <a:gd name="T5" fmla="*/ 13 h 89"/>
                <a:gd name="T6" fmla="*/ 28 w 98"/>
                <a:gd name="T7" fmla="*/ 21 h 89"/>
                <a:gd name="T8" fmla="*/ 20 w 98"/>
                <a:gd name="T9" fmla="*/ 37 h 89"/>
                <a:gd name="T10" fmla="*/ 29 w 98"/>
                <a:gd name="T11" fmla="*/ 45 h 89"/>
                <a:gd name="T12" fmla="*/ 37 w 98"/>
                <a:gd name="T13" fmla="*/ 68 h 89"/>
                <a:gd name="T14" fmla="*/ 29 w 98"/>
                <a:gd name="T15" fmla="*/ 85 h 89"/>
                <a:gd name="T16" fmla="*/ 18 w 98"/>
                <a:gd name="T17" fmla="*/ 89 h 89"/>
                <a:gd name="T18" fmla="*/ 17 w 98"/>
                <a:gd name="T19" fmla="*/ 88 h 89"/>
                <a:gd name="T20" fmla="*/ 1 w 98"/>
                <a:gd name="T21" fmla="*/ 42 h 89"/>
                <a:gd name="T22" fmla="*/ 1 w 98"/>
                <a:gd name="T23" fmla="*/ 41 h 89"/>
                <a:gd name="T24" fmla="*/ 7 w 98"/>
                <a:gd name="T25" fmla="*/ 38 h 89"/>
                <a:gd name="T26" fmla="*/ 19 w 98"/>
                <a:gd name="T27" fmla="*/ 12 h 89"/>
                <a:gd name="T28" fmla="*/ 49 w 98"/>
                <a:gd name="T29" fmla="*/ 0 h 89"/>
                <a:gd name="T30" fmla="*/ 79 w 98"/>
                <a:gd name="T31" fmla="*/ 12 h 89"/>
                <a:gd name="T32" fmla="*/ 92 w 98"/>
                <a:gd name="T33" fmla="*/ 39 h 89"/>
                <a:gd name="T34" fmla="*/ 97 w 98"/>
                <a:gd name="T35" fmla="*/ 41 h 89"/>
                <a:gd name="T36" fmla="*/ 97 w 98"/>
                <a:gd name="T37" fmla="*/ 42 h 89"/>
                <a:gd name="T38" fmla="*/ 81 w 98"/>
                <a:gd name="T39" fmla="*/ 88 h 89"/>
                <a:gd name="T40" fmla="*/ 80 w 98"/>
                <a:gd name="T41" fmla="*/ 89 h 89"/>
                <a:gd name="T42" fmla="*/ 69 w 98"/>
                <a:gd name="T43" fmla="*/ 85 h 89"/>
                <a:gd name="T44" fmla="*/ 61 w 98"/>
                <a:gd name="T45" fmla="*/ 68 h 89"/>
                <a:gd name="T46" fmla="*/ 69 w 98"/>
                <a:gd name="T47" fmla="*/ 45 h 89"/>
                <a:gd name="T48" fmla="*/ 78 w 98"/>
                <a:gd name="T49" fmla="*/ 37 h 89"/>
                <a:gd name="T50" fmla="*/ 9 w 98"/>
                <a:gd name="T51" fmla="*/ 49 h 89"/>
                <a:gd name="T52" fmla="*/ 19 w 98"/>
                <a:gd name="T53" fmla="*/ 77 h 89"/>
                <a:gd name="T54" fmla="*/ 23 w 98"/>
                <a:gd name="T55" fmla="*/ 75 h 89"/>
                <a:gd name="T56" fmla="*/ 13 w 98"/>
                <a:gd name="T57" fmla="*/ 48 h 89"/>
                <a:gd name="T58" fmla="*/ 9 w 98"/>
                <a:gd name="T59" fmla="*/ 49 h 89"/>
                <a:gd name="T60" fmla="*/ 89 w 98"/>
                <a:gd name="T61" fmla="*/ 49 h 89"/>
                <a:gd name="T62" fmla="*/ 85 w 98"/>
                <a:gd name="T63" fmla="*/ 48 h 89"/>
                <a:gd name="T64" fmla="*/ 75 w 98"/>
                <a:gd name="T65" fmla="*/ 75 h 89"/>
                <a:gd name="T66" fmla="*/ 79 w 98"/>
                <a:gd name="T67" fmla="*/ 77 h 89"/>
                <a:gd name="T68" fmla="*/ 89 w 98"/>
                <a:gd name="T69" fmla="*/ 4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8" h="89">
                  <a:moveTo>
                    <a:pt x="78" y="37"/>
                  </a:moveTo>
                  <a:cubicBezTo>
                    <a:pt x="77" y="31"/>
                    <a:pt x="74" y="26"/>
                    <a:pt x="70" y="21"/>
                  </a:cubicBezTo>
                  <a:cubicBezTo>
                    <a:pt x="65" y="16"/>
                    <a:pt x="57" y="13"/>
                    <a:pt x="49" y="13"/>
                  </a:cubicBezTo>
                  <a:cubicBezTo>
                    <a:pt x="41" y="13"/>
                    <a:pt x="34" y="16"/>
                    <a:pt x="28" y="21"/>
                  </a:cubicBezTo>
                  <a:cubicBezTo>
                    <a:pt x="24" y="26"/>
                    <a:pt x="21" y="31"/>
                    <a:pt x="20" y="37"/>
                  </a:cubicBezTo>
                  <a:cubicBezTo>
                    <a:pt x="24" y="38"/>
                    <a:pt x="27" y="40"/>
                    <a:pt x="29" y="45"/>
                  </a:cubicBezTo>
                  <a:cubicBezTo>
                    <a:pt x="37" y="68"/>
                    <a:pt x="37" y="68"/>
                    <a:pt x="37" y="68"/>
                  </a:cubicBezTo>
                  <a:cubicBezTo>
                    <a:pt x="39" y="75"/>
                    <a:pt x="36" y="82"/>
                    <a:pt x="29" y="85"/>
                  </a:cubicBezTo>
                  <a:cubicBezTo>
                    <a:pt x="18" y="89"/>
                    <a:pt x="18" y="89"/>
                    <a:pt x="18" y="89"/>
                  </a:cubicBezTo>
                  <a:cubicBezTo>
                    <a:pt x="17" y="88"/>
                    <a:pt x="17" y="88"/>
                    <a:pt x="17" y="88"/>
                  </a:cubicBezTo>
                  <a:cubicBezTo>
                    <a:pt x="4" y="75"/>
                    <a:pt x="0" y="59"/>
                    <a:pt x="1" y="42"/>
                  </a:cubicBezTo>
                  <a:cubicBezTo>
                    <a:pt x="1" y="41"/>
                    <a:pt x="1" y="41"/>
                    <a:pt x="1" y="41"/>
                  </a:cubicBezTo>
                  <a:cubicBezTo>
                    <a:pt x="3" y="40"/>
                    <a:pt x="5" y="39"/>
                    <a:pt x="7" y="38"/>
                  </a:cubicBezTo>
                  <a:cubicBezTo>
                    <a:pt x="8" y="28"/>
                    <a:pt x="12" y="19"/>
                    <a:pt x="19" y="12"/>
                  </a:cubicBezTo>
                  <a:cubicBezTo>
                    <a:pt x="27" y="4"/>
                    <a:pt x="38" y="0"/>
                    <a:pt x="49" y="0"/>
                  </a:cubicBezTo>
                  <a:cubicBezTo>
                    <a:pt x="61" y="0"/>
                    <a:pt x="71" y="4"/>
                    <a:pt x="79" y="12"/>
                  </a:cubicBezTo>
                  <a:cubicBezTo>
                    <a:pt x="86" y="19"/>
                    <a:pt x="91" y="29"/>
                    <a:pt x="92" y="39"/>
                  </a:cubicBezTo>
                  <a:cubicBezTo>
                    <a:pt x="94" y="39"/>
                    <a:pt x="95" y="40"/>
                    <a:pt x="97" y="41"/>
                  </a:cubicBezTo>
                  <a:cubicBezTo>
                    <a:pt x="97" y="42"/>
                    <a:pt x="97" y="42"/>
                    <a:pt x="97" y="42"/>
                  </a:cubicBezTo>
                  <a:cubicBezTo>
                    <a:pt x="98" y="59"/>
                    <a:pt x="94" y="75"/>
                    <a:pt x="81" y="88"/>
                  </a:cubicBezTo>
                  <a:cubicBezTo>
                    <a:pt x="80" y="89"/>
                    <a:pt x="80" y="89"/>
                    <a:pt x="80" y="89"/>
                  </a:cubicBezTo>
                  <a:cubicBezTo>
                    <a:pt x="69" y="85"/>
                    <a:pt x="69" y="85"/>
                    <a:pt x="69" y="85"/>
                  </a:cubicBezTo>
                  <a:cubicBezTo>
                    <a:pt x="62" y="82"/>
                    <a:pt x="58" y="75"/>
                    <a:pt x="61" y="68"/>
                  </a:cubicBezTo>
                  <a:cubicBezTo>
                    <a:pt x="69" y="45"/>
                    <a:pt x="69" y="45"/>
                    <a:pt x="69" y="45"/>
                  </a:cubicBezTo>
                  <a:cubicBezTo>
                    <a:pt x="71" y="40"/>
                    <a:pt x="74" y="38"/>
                    <a:pt x="78" y="37"/>
                  </a:cubicBezTo>
                  <a:close/>
                  <a:moveTo>
                    <a:pt x="9" y="49"/>
                  </a:moveTo>
                  <a:cubicBezTo>
                    <a:pt x="9" y="60"/>
                    <a:pt x="12" y="70"/>
                    <a:pt x="19" y="77"/>
                  </a:cubicBezTo>
                  <a:cubicBezTo>
                    <a:pt x="20" y="76"/>
                    <a:pt x="21" y="76"/>
                    <a:pt x="23" y="75"/>
                  </a:cubicBezTo>
                  <a:cubicBezTo>
                    <a:pt x="20" y="66"/>
                    <a:pt x="16" y="57"/>
                    <a:pt x="13" y="48"/>
                  </a:cubicBezTo>
                  <a:cubicBezTo>
                    <a:pt x="12" y="49"/>
                    <a:pt x="10" y="49"/>
                    <a:pt x="9" y="49"/>
                  </a:cubicBezTo>
                  <a:close/>
                  <a:moveTo>
                    <a:pt x="89" y="49"/>
                  </a:moveTo>
                  <a:cubicBezTo>
                    <a:pt x="88" y="49"/>
                    <a:pt x="86" y="49"/>
                    <a:pt x="85" y="48"/>
                  </a:cubicBezTo>
                  <a:cubicBezTo>
                    <a:pt x="81" y="57"/>
                    <a:pt x="78" y="66"/>
                    <a:pt x="75" y="75"/>
                  </a:cubicBezTo>
                  <a:cubicBezTo>
                    <a:pt x="77" y="76"/>
                    <a:pt x="78" y="76"/>
                    <a:pt x="79" y="77"/>
                  </a:cubicBezTo>
                  <a:cubicBezTo>
                    <a:pt x="86" y="70"/>
                    <a:pt x="89" y="60"/>
                    <a:pt x="89" y="49"/>
                  </a:cubicBez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Agency FB" panose="020B0503020202020204" pitchFamily="34" charset="0"/>
              </a:endParaRPr>
            </a:p>
          </p:txBody>
        </p:sp>
      </p:grpSp>
      <p:grpSp>
        <p:nvGrpSpPr>
          <p:cNvPr id="89" name="原创设计师QQ598969553      _12"/>
          <p:cNvGrpSpPr/>
          <p:nvPr/>
        </p:nvGrpSpPr>
        <p:grpSpPr>
          <a:xfrm>
            <a:off x="1287254" y="1749869"/>
            <a:ext cx="755703" cy="755703"/>
            <a:chOff x="1090404" y="1959419"/>
            <a:chExt cx="755703" cy="755703"/>
          </a:xfrm>
        </p:grpSpPr>
        <p:sp>
          <p:nvSpPr>
            <p:cNvPr id="90" name="Oval 32"/>
            <p:cNvSpPr/>
            <p:nvPr/>
          </p:nvSpPr>
          <p:spPr>
            <a:xfrm>
              <a:off x="1090404" y="1959419"/>
              <a:ext cx="755703" cy="75570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sp>
          <p:nvSpPr>
            <p:cNvPr id="91" name="Freeform 47"/>
            <p:cNvSpPr>
              <a:spLocks noEditPoints="1"/>
            </p:cNvSpPr>
            <p:nvPr/>
          </p:nvSpPr>
          <p:spPr bwMode="auto">
            <a:xfrm>
              <a:off x="1300185" y="2195687"/>
              <a:ext cx="337768" cy="330136"/>
            </a:xfrm>
            <a:custGeom>
              <a:avLst/>
              <a:gdLst>
                <a:gd name="T0" fmla="*/ 74 w 82"/>
                <a:gd name="T1" fmla="*/ 6 h 80"/>
                <a:gd name="T2" fmla="*/ 67 w 82"/>
                <a:gd name="T3" fmla="*/ 27 h 80"/>
                <a:gd name="T4" fmla="*/ 65 w 82"/>
                <a:gd name="T5" fmla="*/ 30 h 80"/>
                <a:gd name="T6" fmla="*/ 75 w 82"/>
                <a:gd name="T7" fmla="*/ 71 h 80"/>
                <a:gd name="T8" fmla="*/ 66 w 82"/>
                <a:gd name="T9" fmla="*/ 80 h 80"/>
                <a:gd name="T10" fmla="*/ 44 w 82"/>
                <a:gd name="T11" fmla="*/ 50 h 80"/>
                <a:gd name="T12" fmla="*/ 36 w 82"/>
                <a:gd name="T13" fmla="*/ 57 h 80"/>
                <a:gd name="T14" fmla="*/ 39 w 82"/>
                <a:gd name="T15" fmla="*/ 70 h 80"/>
                <a:gd name="T16" fmla="*/ 34 w 82"/>
                <a:gd name="T17" fmla="*/ 75 h 80"/>
                <a:gd name="T18" fmla="*/ 26 w 82"/>
                <a:gd name="T19" fmla="*/ 61 h 80"/>
                <a:gd name="T20" fmla="*/ 21 w 82"/>
                <a:gd name="T21" fmla="*/ 67 h 80"/>
                <a:gd name="T22" fmla="*/ 16 w 82"/>
                <a:gd name="T23" fmla="*/ 62 h 80"/>
                <a:gd name="T24" fmla="*/ 21 w 82"/>
                <a:gd name="T25" fmla="*/ 57 h 80"/>
                <a:gd name="T26" fmla="*/ 7 w 82"/>
                <a:gd name="T27" fmla="*/ 50 h 80"/>
                <a:gd name="T28" fmla="*/ 12 w 82"/>
                <a:gd name="T29" fmla="*/ 44 h 80"/>
                <a:gd name="T30" fmla="*/ 25 w 82"/>
                <a:gd name="T31" fmla="*/ 47 h 80"/>
                <a:gd name="T32" fmla="*/ 32 w 82"/>
                <a:gd name="T33" fmla="*/ 39 h 80"/>
                <a:gd name="T34" fmla="*/ 0 w 82"/>
                <a:gd name="T35" fmla="*/ 18 h 80"/>
                <a:gd name="T36" fmla="*/ 9 w 82"/>
                <a:gd name="T37" fmla="*/ 8 h 80"/>
                <a:gd name="T38" fmla="*/ 51 w 82"/>
                <a:gd name="T39" fmla="*/ 16 h 80"/>
                <a:gd name="T40" fmla="*/ 53 w 82"/>
                <a:gd name="T41" fmla="*/ 13 h 80"/>
                <a:gd name="T42" fmla="*/ 74 w 82"/>
                <a:gd name="T43" fmla="*/ 6 h 80"/>
                <a:gd name="T44" fmla="*/ 82 w 82"/>
                <a:gd name="T45" fmla="*/ 50 h 80"/>
                <a:gd name="T46" fmla="*/ 74 w 82"/>
                <a:gd name="T47" fmla="*/ 42 h 80"/>
                <a:gd name="T48" fmla="*/ 72 w 82"/>
                <a:gd name="T49" fmla="*/ 44 h 80"/>
                <a:gd name="T50" fmla="*/ 76 w 82"/>
                <a:gd name="T51" fmla="*/ 57 h 80"/>
                <a:gd name="T52" fmla="*/ 82 w 82"/>
                <a:gd name="T53" fmla="*/ 50 h 80"/>
                <a:gd name="T54" fmla="*/ 29 w 82"/>
                <a:gd name="T55" fmla="*/ 0 h 80"/>
                <a:gd name="T56" fmla="*/ 23 w 82"/>
                <a:gd name="T57" fmla="*/ 7 h 80"/>
                <a:gd name="T58" fmla="*/ 36 w 82"/>
                <a:gd name="T59" fmla="*/ 10 h 80"/>
                <a:gd name="T60" fmla="*/ 37 w 82"/>
                <a:gd name="T61" fmla="*/ 8 h 80"/>
                <a:gd name="T62" fmla="*/ 29 w 82"/>
                <a:gd name="T6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0">
                  <a:moveTo>
                    <a:pt x="74" y="6"/>
                  </a:moveTo>
                  <a:cubicBezTo>
                    <a:pt x="76" y="15"/>
                    <a:pt x="74" y="21"/>
                    <a:pt x="67" y="27"/>
                  </a:cubicBezTo>
                  <a:cubicBezTo>
                    <a:pt x="65" y="30"/>
                    <a:pt x="65" y="30"/>
                    <a:pt x="65" y="30"/>
                  </a:cubicBezTo>
                  <a:cubicBezTo>
                    <a:pt x="75" y="71"/>
                    <a:pt x="75" y="71"/>
                    <a:pt x="75" y="71"/>
                  </a:cubicBezTo>
                  <a:cubicBezTo>
                    <a:pt x="66" y="80"/>
                    <a:pt x="66" y="80"/>
                    <a:pt x="66" y="80"/>
                  </a:cubicBezTo>
                  <a:cubicBezTo>
                    <a:pt x="44" y="50"/>
                    <a:pt x="44" y="50"/>
                    <a:pt x="44" y="50"/>
                  </a:cubicBezTo>
                  <a:cubicBezTo>
                    <a:pt x="36" y="57"/>
                    <a:pt x="36" y="57"/>
                    <a:pt x="36" y="57"/>
                  </a:cubicBezTo>
                  <a:cubicBezTo>
                    <a:pt x="39" y="70"/>
                    <a:pt x="39" y="70"/>
                    <a:pt x="39" y="70"/>
                  </a:cubicBezTo>
                  <a:cubicBezTo>
                    <a:pt x="34" y="75"/>
                    <a:pt x="34" y="75"/>
                    <a:pt x="34" y="75"/>
                  </a:cubicBezTo>
                  <a:cubicBezTo>
                    <a:pt x="26" y="61"/>
                    <a:pt x="26" y="61"/>
                    <a:pt x="26" y="61"/>
                  </a:cubicBezTo>
                  <a:cubicBezTo>
                    <a:pt x="21" y="67"/>
                    <a:pt x="21" y="67"/>
                    <a:pt x="21" y="67"/>
                  </a:cubicBezTo>
                  <a:cubicBezTo>
                    <a:pt x="16" y="62"/>
                    <a:pt x="16" y="62"/>
                    <a:pt x="16" y="62"/>
                  </a:cubicBezTo>
                  <a:cubicBezTo>
                    <a:pt x="21" y="57"/>
                    <a:pt x="21" y="57"/>
                    <a:pt x="21" y="57"/>
                  </a:cubicBezTo>
                  <a:cubicBezTo>
                    <a:pt x="7" y="50"/>
                    <a:pt x="7" y="50"/>
                    <a:pt x="7" y="50"/>
                  </a:cubicBezTo>
                  <a:cubicBezTo>
                    <a:pt x="12" y="44"/>
                    <a:pt x="12" y="44"/>
                    <a:pt x="12" y="44"/>
                  </a:cubicBezTo>
                  <a:cubicBezTo>
                    <a:pt x="25" y="47"/>
                    <a:pt x="25" y="47"/>
                    <a:pt x="25" y="47"/>
                  </a:cubicBezTo>
                  <a:cubicBezTo>
                    <a:pt x="32" y="39"/>
                    <a:pt x="32" y="39"/>
                    <a:pt x="32" y="39"/>
                  </a:cubicBezTo>
                  <a:cubicBezTo>
                    <a:pt x="0" y="18"/>
                    <a:pt x="0" y="18"/>
                    <a:pt x="0" y="18"/>
                  </a:cubicBezTo>
                  <a:cubicBezTo>
                    <a:pt x="9" y="8"/>
                    <a:pt x="9" y="8"/>
                    <a:pt x="9" y="8"/>
                  </a:cubicBezTo>
                  <a:cubicBezTo>
                    <a:pt x="51" y="16"/>
                    <a:pt x="51" y="16"/>
                    <a:pt x="51" y="16"/>
                  </a:cubicBezTo>
                  <a:cubicBezTo>
                    <a:pt x="53" y="13"/>
                    <a:pt x="53" y="13"/>
                    <a:pt x="53" y="13"/>
                  </a:cubicBezTo>
                  <a:cubicBezTo>
                    <a:pt x="60" y="5"/>
                    <a:pt x="67" y="4"/>
                    <a:pt x="74" y="6"/>
                  </a:cubicBezTo>
                  <a:close/>
                  <a:moveTo>
                    <a:pt x="82" y="50"/>
                  </a:moveTo>
                  <a:cubicBezTo>
                    <a:pt x="74" y="42"/>
                    <a:pt x="74" y="42"/>
                    <a:pt x="74" y="42"/>
                  </a:cubicBezTo>
                  <a:cubicBezTo>
                    <a:pt x="72" y="44"/>
                    <a:pt x="72" y="44"/>
                    <a:pt x="72" y="44"/>
                  </a:cubicBezTo>
                  <a:cubicBezTo>
                    <a:pt x="76" y="57"/>
                    <a:pt x="76" y="57"/>
                    <a:pt x="76" y="57"/>
                  </a:cubicBezTo>
                  <a:cubicBezTo>
                    <a:pt x="82" y="50"/>
                    <a:pt x="82" y="50"/>
                    <a:pt x="82" y="50"/>
                  </a:cubicBezTo>
                  <a:close/>
                  <a:moveTo>
                    <a:pt x="29" y="0"/>
                  </a:moveTo>
                  <a:cubicBezTo>
                    <a:pt x="23" y="7"/>
                    <a:pt x="23" y="7"/>
                    <a:pt x="23" y="7"/>
                  </a:cubicBezTo>
                  <a:cubicBezTo>
                    <a:pt x="36" y="10"/>
                    <a:pt x="36" y="10"/>
                    <a:pt x="36" y="10"/>
                  </a:cubicBezTo>
                  <a:cubicBezTo>
                    <a:pt x="37" y="8"/>
                    <a:pt x="37" y="8"/>
                    <a:pt x="37" y="8"/>
                  </a:cubicBezTo>
                  <a:lnTo>
                    <a:pt x="29" y="0"/>
                  </a:lnTo>
                  <a:close/>
                </a:path>
              </a:pathLst>
            </a:custGeom>
            <a:solidFill>
              <a:srgbClr val="E9462F"/>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Agency FB" panose="020B0503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1000" fill="hold"/>
                                        <p:tgtEl>
                                          <p:spTgt spid="30"/>
                                        </p:tgtEl>
                                        <p:attrNameLst>
                                          <p:attrName>ppt_w</p:attrName>
                                        </p:attrNameLst>
                                      </p:cBhvr>
                                      <p:tavLst>
                                        <p:tav tm="0">
                                          <p:val>
                                            <p:fltVal val="0"/>
                                          </p:val>
                                        </p:tav>
                                        <p:tav tm="100000">
                                          <p:val>
                                            <p:strVal val="#ppt_w"/>
                                          </p:val>
                                        </p:tav>
                                      </p:tavLst>
                                    </p:anim>
                                    <p:anim calcmode="lin" valueType="num">
                                      <p:cBhvr>
                                        <p:cTn id="8" dur="1000" fill="hold"/>
                                        <p:tgtEl>
                                          <p:spTgt spid="30"/>
                                        </p:tgtEl>
                                        <p:attrNameLst>
                                          <p:attrName>ppt_h</p:attrName>
                                        </p:attrNameLst>
                                      </p:cBhvr>
                                      <p:tavLst>
                                        <p:tav tm="0">
                                          <p:val>
                                            <p:fltVal val="0"/>
                                          </p:val>
                                        </p:tav>
                                        <p:tav tm="100000">
                                          <p:val>
                                            <p:strVal val="#ppt_h"/>
                                          </p:val>
                                        </p:tav>
                                      </p:tavLst>
                                    </p:anim>
                                    <p:anim calcmode="lin" valueType="num">
                                      <p:cBhvr>
                                        <p:cTn id="9" dur="1000" fill="hold"/>
                                        <p:tgtEl>
                                          <p:spTgt spid="30"/>
                                        </p:tgtEl>
                                        <p:attrNameLst>
                                          <p:attrName>style.rotation</p:attrName>
                                        </p:attrNameLst>
                                      </p:cBhvr>
                                      <p:tavLst>
                                        <p:tav tm="0">
                                          <p:val>
                                            <p:fltVal val="90"/>
                                          </p:val>
                                        </p:tav>
                                        <p:tav tm="100000">
                                          <p:val>
                                            <p:fltVal val="0"/>
                                          </p:val>
                                        </p:tav>
                                      </p:tavLst>
                                    </p:anim>
                                    <p:animEffect transition="in" filter="fade">
                                      <p:cBhvr>
                                        <p:cTn id="10" dur="1000"/>
                                        <p:tgtEl>
                                          <p:spTgt spid="30"/>
                                        </p:tgtEl>
                                      </p:cBhvr>
                                    </p:animEffect>
                                  </p:childTnLst>
                                </p:cTn>
                              </p:par>
                            </p:childTnLst>
                          </p:cTn>
                        </p:par>
                        <p:par>
                          <p:cTn id="11" fill="hold">
                            <p:stCondLst>
                              <p:cond delay="1000"/>
                            </p:stCondLst>
                            <p:childTnLst>
                              <p:par>
                                <p:cTn id="12" presetID="14" presetClass="entr" presetSubtype="10" fill="hold" nodeType="afterEffect">
                                  <p:stCondLst>
                                    <p:cond delay="0"/>
                                  </p:stCondLst>
                                  <p:childTnLst>
                                    <p:set>
                                      <p:cBhvr>
                                        <p:cTn id="13" dur="1" fill="hold">
                                          <p:stCondLst>
                                            <p:cond delay="0"/>
                                          </p:stCondLst>
                                        </p:cTn>
                                        <p:tgtEl>
                                          <p:spTgt spid="89"/>
                                        </p:tgtEl>
                                        <p:attrNameLst>
                                          <p:attrName>style.visibility</p:attrName>
                                        </p:attrNameLst>
                                      </p:cBhvr>
                                      <p:to>
                                        <p:strVal val="visible"/>
                                      </p:to>
                                    </p:set>
                                    <p:animEffect transition="in" filter="randombar(horizontal)">
                                      <p:cBhvr>
                                        <p:cTn id="14" dur="500"/>
                                        <p:tgtEl>
                                          <p:spTgt spid="89"/>
                                        </p:tgtEl>
                                      </p:cBhvr>
                                    </p:animEffect>
                                  </p:childTnLst>
                                </p:cTn>
                              </p:par>
                            </p:childTnLst>
                          </p:cTn>
                        </p:par>
                        <p:par>
                          <p:cTn id="15" fill="hold">
                            <p:stCondLst>
                              <p:cond delay="1500"/>
                            </p:stCondLst>
                            <p:childTnLst>
                              <p:par>
                                <p:cTn id="16" presetID="14" presetClass="entr" presetSubtype="10" fill="hold" grpId="0" nodeType="afterEffect">
                                  <p:stCondLst>
                                    <p:cond delay="0"/>
                                  </p:stCondLst>
                                  <p:childTnLst>
                                    <p:set>
                                      <p:cBhvr>
                                        <p:cTn id="17" dur="1" fill="hold">
                                          <p:stCondLst>
                                            <p:cond delay="0"/>
                                          </p:stCondLst>
                                        </p:cTn>
                                        <p:tgtEl>
                                          <p:spTgt spid="76"/>
                                        </p:tgtEl>
                                        <p:attrNameLst>
                                          <p:attrName>style.visibility</p:attrName>
                                        </p:attrNameLst>
                                      </p:cBhvr>
                                      <p:to>
                                        <p:strVal val="visible"/>
                                      </p:to>
                                    </p:set>
                                    <p:animEffect transition="in" filter="randombar(horizontal)">
                                      <p:cBhvr>
                                        <p:cTn id="18" dur="500"/>
                                        <p:tgtEl>
                                          <p:spTgt spid="76"/>
                                        </p:tgtEl>
                                      </p:cBhvr>
                                    </p:animEffect>
                                  </p:childTnLst>
                                </p:cTn>
                              </p:par>
                            </p:childTnLst>
                          </p:cTn>
                        </p:par>
                        <p:par>
                          <p:cTn id="19" fill="hold">
                            <p:stCondLst>
                              <p:cond delay="2000"/>
                            </p:stCondLst>
                            <p:childTnLst>
                              <p:par>
                                <p:cTn id="20" presetID="14" presetClass="entr" presetSubtype="10" fill="hold" nodeType="afterEffect">
                                  <p:stCondLst>
                                    <p:cond delay="0"/>
                                  </p:stCondLst>
                                  <p:childTnLst>
                                    <p:set>
                                      <p:cBhvr>
                                        <p:cTn id="21" dur="1" fill="hold">
                                          <p:stCondLst>
                                            <p:cond delay="0"/>
                                          </p:stCondLst>
                                        </p:cTn>
                                        <p:tgtEl>
                                          <p:spTgt spid="83"/>
                                        </p:tgtEl>
                                        <p:attrNameLst>
                                          <p:attrName>style.visibility</p:attrName>
                                        </p:attrNameLst>
                                      </p:cBhvr>
                                      <p:to>
                                        <p:strVal val="visible"/>
                                      </p:to>
                                    </p:set>
                                    <p:animEffect transition="in" filter="randombar(horizontal)">
                                      <p:cBhvr>
                                        <p:cTn id="22" dur="500"/>
                                        <p:tgtEl>
                                          <p:spTgt spid="83"/>
                                        </p:tgtEl>
                                      </p:cBhvr>
                                    </p:animEffect>
                                  </p:childTnLst>
                                </p:cTn>
                              </p:par>
                            </p:childTnLst>
                          </p:cTn>
                        </p:par>
                        <p:par>
                          <p:cTn id="23" fill="hold">
                            <p:stCondLst>
                              <p:cond delay="2500"/>
                            </p:stCondLst>
                            <p:childTnLst>
                              <p:par>
                                <p:cTn id="24" presetID="14" presetClass="entr" presetSubtype="10" fill="hold" grpId="0" nodeType="afterEffect">
                                  <p:stCondLst>
                                    <p:cond delay="0"/>
                                  </p:stCondLst>
                                  <p:childTnLst>
                                    <p:set>
                                      <p:cBhvr>
                                        <p:cTn id="25" dur="1" fill="hold">
                                          <p:stCondLst>
                                            <p:cond delay="0"/>
                                          </p:stCondLst>
                                        </p:cTn>
                                        <p:tgtEl>
                                          <p:spTgt spid="78"/>
                                        </p:tgtEl>
                                        <p:attrNameLst>
                                          <p:attrName>style.visibility</p:attrName>
                                        </p:attrNameLst>
                                      </p:cBhvr>
                                      <p:to>
                                        <p:strVal val="visible"/>
                                      </p:to>
                                    </p:set>
                                    <p:animEffect transition="in" filter="randombar(horizontal)">
                                      <p:cBhvr>
                                        <p:cTn id="26" dur="500"/>
                                        <p:tgtEl>
                                          <p:spTgt spid="78"/>
                                        </p:tgtEl>
                                      </p:cBhvr>
                                    </p:animEffect>
                                  </p:childTnLst>
                                </p:cTn>
                              </p:par>
                            </p:childTnLst>
                          </p:cTn>
                        </p:par>
                        <p:par>
                          <p:cTn id="27" fill="hold">
                            <p:stCondLst>
                              <p:cond delay="3000"/>
                            </p:stCondLst>
                            <p:childTnLst>
                              <p:par>
                                <p:cTn id="28" presetID="14" presetClass="entr" presetSubtype="10" fill="hold" nodeType="afterEffect">
                                  <p:stCondLst>
                                    <p:cond delay="0"/>
                                  </p:stCondLst>
                                  <p:childTnLst>
                                    <p:set>
                                      <p:cBhvr>
                                        <p:cTn id="29" dur="1" fill="hold">
                                          <p:stCondLst>
                                            <p:cond delay="0"/>
                                          </p:stCondLst>
                                        </p:cTn>
                                        <p:tgtEl>
                                          <p:spTgt spid="86"/>
                                        </p:tgtEl>
                                        <p:attrNameLst>
                                          <p:attrName>style.visibility</p:attrName>
                                        </p:attrNameLst>
                                      </p:cBhvr>
                                      <p:to>
                                        <p:strVal val="visible"/>
                                      </p:to>
                                    </p:set>
                                    <p:animEffect transition="in" filter="randombar(horizontal)">
                                      <p:cBhvr>
                                        <p:cTn id="30" dur="500"/>
                                        <p:tgtEl>
                                          <p:spTgt spid="86"/>
                                        </p:tgtEl>
                                      </p:cBhvr>
                                    </p:animEffect>
                                  </p:childTnLst>
                                </p:cTn>
                              </p:par>
                            </p:childTnLst>
                          </p:cTn>
                        </p:par>
                        <p:par>
                          <p:cTn id="31" fill="hold">
                            <p:stCondLst>
                              <p:cond delay="3500"/>
                            </p:stCondLst>
                            <p:childTnLst>
                              <p:par>
                                <p:cTn id="32" presetID="14" presetClass="entr" presetSubtype="10" fill="hold" grpId="0" nodeType="afterEffect">
                                  <p:stCondLst>
                                    <p:cond delay="0"/>
                                  </p:stCondLst>
                                  <p:childTnLst>
                                    <p:set>
                                      <p:cBhvr>
                                        <p:cTn id="33" dur="1" fill="hold">
                                          <p:stCondLst>
                                            <p:cond delay="0"/>
                                          </p:stCondLst>
                                        </p:cTn>
                                        <p:tgtEl>
                                          <p:spTgt spid="79"/>
                                        </p:tgtEl>
                                        <p:attrNameLst>
                                          <p:attrName>style.visibility</p:attrName>
                                        </p:attrNameLst>
                                      </p:cBhvr>
                                      <p:to>
                                        <p:strVal val="visible"/>
                                      </p:to>
                                    </p:set>
                                    <p:animEffect transition="in" filter="randombar(horizontal)">
                                      <p:cBhvr>
                                        <p:cTn id="34" dur="500"/>
                                        <p:tgtEl>
                                          <p:spTgt spid="79"/>
                                        </p:tgtEl>
                                      </p:cBhvr>
                                    </p:animEffect>
                                  </p:childTnLst>
                                </p:cTn>
                              </p:par>
                            </p:childTnLst>
                          </p:cTn>
                        </p:par>
                        <p:par>
                          <p:cTn id="35" fill="hold">
                            <p:stCondLst>
                              <p:cond delay="4000"/>
                            </p:stCondLst>
                            <p:childTnLst>
                              <p:par>
                                <p:cTn id="36" presetID="14" presetClass="entr" presetSubtype="10" fill="hold" nodeType="afterEffect">
                                  <p:stCondLst>
                                    <p:cond delay="0"/>
                                  </p:stCondLst>
                                  <p:childTnLst>
                                    <p:set>
                                      <p:cBhvr>
                                        <p:cTn id="37" dur="1" fill="hold">
                                          <p:stCondLst>
                                            <p:cond delay="0"/>
                                          </p:stCondLst>
                                        </p:cTn>
                                        <p:tgtEl>
                                          <p:spTgt spid="80"/>
                                        </p:tgtEl>
                                        <p:attrNameLst>
                                          <p:attrName>style.visibility</p:attrName>
                                        </p:attrNameLst>
                                      </p:cBhvr>
                                      <p:to>
                                        <p:strVal val="visible"/>
                                      </p:to>
                                    </p:set>
                                    <p:animEffect transition="in" filter="randombar(horizontal)">
                                      <p:cBhvr>
                                        <p:cTn id="38" dur="500"/>
                                        <p:tgtEl>
                                          <p:spTgt spid="80"/>
                                        </p:tgtEl>
                                      </p:cBhvr>
                                    </p:animEffect>
                                  </p:childTnLst>
                                </p:cTn>
                              </p:par>
                            </p:childTnLst>
                          </p:cTn>
                        </p:par>
                        <p:par>
                          <p:cTn id="39" fill="hold">
                            <p:stCondLst>
                              <p:cond delay="4500"/>
                            </p:stCondLst>
                            <p:childTnLst>
                              <p:par>
                                <p:cTn id="40" presetID="14" presetClass="entr" presetSubtype="10" fill="hold" grpId="0" nodeType="afterEffect">
                                  <p:stCondLst>
                                    <p:cond delay="0"/>
                                  </p:stCondLst>
                                  <p:childTnLst>
                                    <p:set>
                                      <p:cBhvr>
                                        <p:cTn id="41" dur="1" fill="hold">
                                          <p:stCondLst>
                                            <p:cond delay="0"/>
                                          </p:stCondLst>
                                        </p:cTn>
                                        <p:tgtEl>
                                          <p:spTgt spid="77"/>
                                        </p:tgtEl>
                                        <p:attrNameLst>
                                          <p:attrName>style.visibility</p:attrName>
                                        </p:attrNameLst>
                                      </p:cBhvr>
                                      <p:to>
                                        <p:strVal val="visible"/>
                                      </p:to>
                                    </p:set>
                                    <p:animEffect transition="in" filter="randombar(horizontal)">
                                      <p:cBhvr>
                                        <p:cTn id="42"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P spid="78" grpId="0"/>
      <p:bldP spid="7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原创设计师QQ598969553      _1"/>
          <p:cNvSpPr/>
          <p:nvPr/>
        </p:nvSpPr>
        <p:spPr>
          <a:xfrm>
            <a:off x="-144194" y="1790399"/>
            <a:ext cx="12348486" cy="3221284"/>
          </a:xfrm>
          <a:prstGeom prst="rect">
            <a:avLst/>
          </a:prstGeom>
          <a:solidFill>
            <a:srgbClr val="E9462F">
              <a:alpha val="84000"/>
            </a:srgbClr>
          </a:solidFill>
          <a:ln>
            <a:noFill/>
          </a:ln>
          <a:effectLst>
            <a:outerShdw blurRad="139700" dist="38100" dir="5400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0632" tIns="40316" rIns="80632" bIns="40316"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原创设计师QQ598969553      _2"/>
          <p:cNvSpPr txBox="1"/>
          <p:nvPr/>
        </p:nvSpPr>
        <p:spPr>
          <a:xfrm>
            <a:off x="5837942" y="2874031"/>
            <a:ext cx="2694495" cy="573862"/>
          </a:xfrm>
          <a:prstGeom prst="rect">
            <a:avLst/>
          </a:prstGeom>
          <a:noFill/>
        </p:spPr>
        <p:txBody>
          <a:bodyPr wrap="square" lIns="80632" tIns="40316" rIns="80632" bIns="40316" rtlCol="0">
            <a:spAutoFit/>
          </a:bodyPr>
          <a:lstStyle/>
          <a:p>
            <a:r>
              <a:rPr lang="zh-CN" altLang="en-US" sz="3200" dirty="0">
                <a:solidFill>
                  <a:schemeClr val="bg1"/>
                </a:solidFill>
                <a:latin typeface="微软雅黑" panose="020B0503020204020204" pitchFamily="34" charset="-122"/>
                <a:ea typeface="微软雅黑" panose="020B0503020204020204" pitchFamily="34" charset="-122"/>
              </a:rPr>
              <a:t>工作完成情况</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2" name="原创设计师QQ598969553      _3"/>
          <p:cNvSpPr txBox="1"/>
          <p:nvPr/>
        </p:nvSpPr>
        <p:spPr>
          <a:xfrm>
            <a:off x="5807174" y="3572862"/>
            <a:ext cx="1370331"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完成概述</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3" name="原创设计师QQ598969553      _4"/>
          <p:cNvSpPr txBox="1"/>
          <p:nvPr/>
        </p:nvSpPr>
        <p:spPr>
          <a:xfrm>
            <a:off x="7199809" y="3572862"/>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完成阶段</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4" name="原创设计师QQ598969553      _5"/>
          <p:cNvSpPr txBox="1"/>
          <p:nvPr/>
        </p:nvSpPr>
        <p:spPr>
          <a:xfrm>
            <a:off x="8585294" y="3605018"/>
            <a:ext cx="1370331"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团队完成</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5" name="原创设计师QQ598969553      _6"/>
          <p:cNvSpPr txBox="1"/>
          <p:nvPr/>
        </p:nvSpPr>
        <p:spPr>
          <a:xfrm>
            <a:off x="5848071" y="4141650"/>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完成比例</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6" name="原创设计师QQ598969553      _7"/>
          <p:cNvSpPr txBox="1"/>
          <p:nvPr/>
        </p:nvSpPr>
        <p:spPr>
          <a:xfrm>
            <a:off x="7190087" y="4182273"/>
            <a:ext cx="1313477"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季度完成</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7" name="原创设计师QQ598969553      _8"/>
          <p:cNvSpPr txBox="1"/>
          <p:nvPr/>
        </p:nvSpPr>
        <p:spPr>
          <a:xfrm>
            <a:off x="8567961" y="4161938"/>
            <a:ext cx="1559693" cy="327641"/>
          </a:xfrm>
          <a:prstGeom prst="rect">
            <a:avLst/>
          </a:prstGeom>
          <a:noFill/>
        </p:spPr>
        <p:txBody>
          <a:bodyPr wrap="square" lIns="80632" tIns="40316" rIns="80632" bIns="40316"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 月计划完成</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nvGrpSpPr>
          <p:cNvPr id="18" name="原创设计师QQ598969553      _9"/>
          <p:cNvGrpSpPr/>
          <p:nvPr/>
        </p:nvGrpSpPr>
        <p:grpSpPr>
          <a:xfrm>
            <a:off x="2827740" y="2181637"/>
            <a:ext cx="1964108" cy="1908758"/>
            <a:chOff x="4508674" y="2118116"/>
            <a:chExt cx="2204282" cy="2204282"/>
          </a:xfrm>
        </p:grpSpPr>
        <p:grpSp>
          <p:nvGrpSpPr>
            <p:cNvPr id="19" name="组合 18"/>
            <p:cNvGrpSpPr/>
            <p:nvPr/>
          </p:nvGrpSpPr>
          <p:grpSpPr>
            <a:xfrm>
              <a:off x="4508674" y="2118116"/>
              <a:ext cx="2204282" cy="2204282"/>
              <a:chOff x="1517331" y="1125257"/>
              <a:chExt cx="2204282" cy="2204282"/>
            </a:xfrm>
          </p:grpSpPr>
          <p:sp>
            <p:nvSpPr>
              <p:cNvPr id="21" name="椭圆 20"/>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2" name="椭圆 21"/>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20" name="TextBox 80"/>
            <p:cNvSpPr txBox="1"/>
            <p:nvPr/>
          </p:nvSpPr>
          <p:spPr>
            <a:xfrm>
              <a:off x="5064389" y="2742704"/>
              <a:ext cx="1133465" cy="1066285"/>
            </a:xfrm>
            <a:prstGeom prst="rect">
              <a:avLst/>
            </a:prstGeom>
            <a:noFill/>
          </p:spPr>
          <p:txBody>
            <a:bodyPr wrap="square" rtlCol="0">
              <a:spAutoFit/>
            </a:bodyPr>
            <a:lstStyle/>
            <a:p>
              <a:r>
                <a:rPr lang="en-US" altLang="zh-CN" sz="5400" dirty="0">
                  <a:solidFill>
                    <a:schemeClr val="bg1"/>
                  </a:solidFill>
                  <a:latin typeface="微软雅黑" panose="020B0503020204020204" pitchFamily="34" charset="-122"/>
                  <a:ea typeface="微软雅黑" panose="020B0503020204020204" pitchFamily="34" charset="-122"/>
                </a:rPr>
                <a:t>01</a:t>
              </a:r>
              <a:endParaRPr lang="zh-CN" altLang="en-US" sz="5400" dirty="0">
                <a:solidFill>
                  <a:schemeClr val="bg1"/>
                </a:solidFill>
                <a:latin typeface="微软雅黑" panose="020B0503020204020204" pitchFamily="34" charset="-122"/>
                <a:ea typeface="微软雅黑" panose="020B0503020204020204" pitchFamily="34" charset="-122"/>
              </a:endParaRPr>
            </a:p>
          </p:txBody>
        </p:sp>
      </p:grpSp>
      <p:sp>
        <p:nvSpPr>
          <p:cNvPr id="23" name="原创设计师QQ598969553      _10"/>
          <p:cNvSpPr txBox="1"/>
          <p:nvPr/>
        </p:nvSpPr>
        <p:spPr>
          <a:xfrm>
            <a:off x="5821935" y="2419347"/>
            <a:ext cx="2043064" cy="358418"/>
          </a:xfrm>
          <a:prstGeom prst="rect">
            <a:avLst/>
          </a:prstGeom>
          <a:noFill/>
        </p:spPr>
        <p:txBody>
          <a:bodyPr wrap="square" lIns="80632" tIns="40316" rIns="80632" bIns="40316" rtlCol="0">
            <a:spAutoFit/>
          </a:bodyPr>
          <a:lstStyle/>
          <a:p>
            <a:r>
              <a:rPr lang="en-US" altLang="zh-CN" spc="-132" dirty="0">
                <a:solidFill>
                  <a:schemeClr val="bg1"/>
                </a:solidFill>
                <a:latin typeface="微软雅黑" panose="020B0503020204020204" pitchFamily="34" charset="-122"/>
                <a:ea typeface="微软雅黑" panose="020B0503020204020204" pitchFamily="34" charset="-122"/>
              </a:rPr>
              <a:t>[ </a:t>
            </a:r>
            <a:r>
              <a:rPr lang="zh-CN" altLang="en-US" spc="-132" dirty="0">
                <a:solidFill>
                  <a:schemeClr val="bg1"/>
                </a:solidFill>
                <a:latin typeface="微软雅黑" panose="020B0503020204020204" pitchFamily="34" charset="-122"/>
                <a:ea typeface="微软雅黑" panose="020B0503020204020204" pitchFamily="34" charset="-122"/>
              </a:rPr>
              <a:t>第二部分 </a:t>
            </a:r>
            <a:r>
              <a:rPr lang="en-US" altLang="zh-CN" spc="-132" dirty="0">
                <a:solidFill>
                  <a:schemeClr val="bg1"/>
                </a:solidFill>
                <a:latin typeface="微软雅黑" panose="020B0503020204020204" pitchFamily="34" charset="-122"/>
                <a:ea typeface="微软雅黑" panose="020B0503020204020204" pitchFamily="34" charset="-122"/>
              </a:rPr>
              <a:t>]</a:t>
            </a:r>
            <a:endParaRPr lang="zh-CN" altLang="en-US" spc="-132" dirty="0">
              <a:solidFill>
                <a:schemeClr val="bg1"/>
              </a:solidFill>
              <a:latin typeface="微软雅黑" panose="020B0503020204020204" pitchFamily="34" charset="-122"/>
              <a:ea typeface="微软雅黑" panose="020B0503020204020204" pitchFamily="34" charset="-122"/>
            </a:endParaRPr>
          </a:p>
        </p:txBody>
      </p:sp>
      <p:sp>
        <p:nvSpPr>
          <p:cNvPr id="24" name="原创设计师QQ598969553      _11"/>
          <p:cNvSpPr txBox="1"/>
          <p:nvPr/>
        </p:nvSpPr>
        <p:spPr>
          <a:xfrm>
            <a:off x="2828006" y="4296334"/>
            <a:ext cx="2043064" cy="512307"/>
          </a:xfrm>
          <a:prstGeom prst="rect">
            <a:avLst/>
          </a:prstGeom>
          <a:noFill/>
        </p:spPr>
        <p:txBody>
          <a:bodyPr wrap="square" lIns="80632" tIns="40316" rIns="80632" bIns="40316" rtlCol="0">
            <a:spAutoFit/>
          </a:bodyPr>
          <a:lstStyle/>
          <a:p>
            <a:pPr algn="ctr"/>
            <a:r>
              <a:rPr lang="en-US" altLang="zh-CN" sz="2800" dirty="0">
                <a:solidFill>
                  <a:schemeClr val="bg1"/>
                </a:solidFill>
                <a:latin typeface="微软雅黑" panose="020B0503020204020204" pitchFamily="34" charset="-122"/>
                <a:ea typeface="微软雅黑" panose="020B0503020204020204" pitchFamily="34" charset="-122"/>
              </a:rPr>
              <a:t>PART 01</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25" name="原创设计师QQ598969553      _12"/>
          <p:cNvSpPr>
            <a:spLocks noChangeShapeType="1"/>
          </p:cNvSpPr>
          <p:nvPr/>
        </p:nvSpPr>
        <p:spPr bwMode="auto">
          <a:xfrm flipH="1" flipV="1">
            <a:off x="5303118" y="2161302"/>
            <a:ext cx="0" cy="2666225"/>
          </a:xfrm>
          <a:prstGeom prst="line">
            <a:avLst/>
          </a:prstGeom>
          <a:noFill/>
          <a:ln w="19050">
            <a:solidFill>
              <a:schemeClr val="bg1"/>
            </a:solidFill>
            <a:prstDash val="dash"/>
            <a:round/>
          </a:ln>
          <a:extLst>
            <a:ext uri="{909E8E84-426E-40DD-AFC4-6F175D3DCCD1}">
              <a14:hiddenFill xmlns:a14="http://schemas.microsoft.com/office/drawing/2010/main">
                <a:noFill/>
              </a14:hiddenFill>
            </a:ext>
          </a:extLst>
        </p:spPr>
        <p:txBody>
          <a:bodyPr/>
          <a:lstStyle/>
          <a:p>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p:tgtEl>
                                          <p:spTgt spid="10"/>
                                        </p:tgtEl>
                                        <p:attrNameLst>
                                          <p:attrName>ppt_x</p:attrName>
                                        </p:attrNameLst>
                                      </p:cBhvr>
                                      <p:tavLst>
                                        <p:tav tm="0">
                                          <p:val>
                                            <p:strVal val="#ppt_x-#ppt_w*1.125000"/>
                                          </p:val>
                                        </p:tav>
                                        <p:tav tm="100000">
                                          <p:val>
                                            <p:strVal val="#ppt_x"/>
                                          </p:val>
                                        </p:tav>
                                      </p:tavLst>
                                    </p:anim>
                                    <p:animEffect transition="in" filter="wipe(right)">
                                      <p:cBhvr>
                                        <p:cTn id="8" dur="500"/>
                                        <p:tgtEl>
                                          <p:spTgt spid="10"/>
                                        </p:tgtEl>
                                      </p:cBhvr>
                                    </p:animEffect>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47" presetClass="entr" presetSubtype="0" fill="hold" grpId="0"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anim calcmode="lin" valueType="num">
                                      <p:cBhvr>
                                        <p:cTn id="18" dur="500" fill="hold"/>
                                        <p:tgtEl>
                                          <p:spTgt spid="24"/>
                                        </p:tgtEl>
                                        <p:attrNameLst>
                                          <p:attrName>ppt_x</p:attrName>
                                        </p:attrNameLst>
                                      </p:cBhvr>
                                      <p:tavLst>
                                        <p:tav tm="0">
                                          <p:val>
                                            <p:strVal val="#ppt_x"/>
                                          </p:val>
                                        </p:tav>
                                        <p:tav tm="100000">
                                          <p:val>
                                            <p:strVal val="#ppt_x"/>
                                          </p:val>
                                        </p:tav>
                                      </p:tavLst>
                                    </p:anim>
                                    <p:anim calcmode="lin" valueType="num">
                                      <p:cBhvr>
                                        <p:cTn id="19" dur="500" fill="hold"/>
                                        <p:tgtEl>
                                          <p:spTgt spid="24"/>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3" presetClass="entr" presetSubtype="16"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p:cTn id="23" dur="500" fill="hold"/>
                                        <p:tgtEl>
                                          <p:spTgt spid="25"/>
                                        </p:tgtEl>
                                        <p:attrNameLst>
                                          <p:attrName>ppt_w</p:attrName>
                                        </p:attrNameLst>
                                      </p:cBhvr>
                                      <p:tavLst>
                                        <p:tav tm="0">
                                          <p:val>
                                            <p:fltVal val="0"/>
                                          </p:val>
                                        </p:tav>
                                        <p:tav tm="100000">
                                          <p:val>
                                            <p:strVal val="#ppt_w"/>
                                          </p:val>
                                        </p:tav>
                                      </p:tavLst>
                                    </p:anim>
                                    <p:anim calcmode="lin" valueType="num">
                                      <p:cBhvr>
                                        <p:cTn id="24" dur="500" fill="hold"/>
                                        <p:tgtEl>
                                          <p:spTgt spid="25"/>
                                        </p:tgtEl>
                                        <p:attrNameLst>
                                          <p:attrName>ppt_h</p:attrName>
                                        </p:attrNameLst>
                                      </p:cBhvr>
                                      <p:tavLst>
                                        <p:tav tm="0">
                                          <p:val>
                                            <p:fltVal val="0"/>
                                          </p:val>
                                        </p:tav>
                                        <p:tav tm="100000">
                                          <p:val>
                                            <p:strVal val="#ppt_h"/>
                                          </p:val>
                                        </p:tav>
                                      </p:tavLst>
                                    </p:anim>
                                  </p:childTnLst>
                                </p:cTn>
                              </p:par>
                            </p:childTnLst>
                          </p:cTn>
                        </p:par>
                        <p:par>
                          <p:cTn id="25" fill="hold">
                            <p:stCondLst>
                              <p:cond delay="2000"/>
                            </p:stCondLst>
                            <p:childTnLst>
                              <p:par>
                                <p:cTn id="26" presetID="47" presetClass="entr" presetSubtype="0" fill="hold" grpId="0"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anim calcmode="lin" valueType="num">
                                      <p:cBhvr>
                                        <p:cTn id="29" dur="500" fill="hold"/>
                                        <p:tgtEl>
                                          <p:spTgt spid="23"/>
                                        </p:tgtEl>
                                        <p:attrNameLst>
                                          <p:attrName>ppt_x</p:attrName>
                                        </p:attrNameLst>
                                      </p:cBhvr>
                                      <p:tavLst>
                                        <p:tav tm="0">
                                          <p:val>
                                            <p:strVal val="#ppt_x"/>
                                          </p:val>
                                        </p:tav>
                                        <p:tav tm="100000">
                                          <p:val>
                                            <p:strVal val="#ppt_x"/>
                                          </p:val>
                                        </p:tav>
                                      </p:tavLst>
                                    </p:anim>
                                    <p:anim calcmode="lin" valueType="num">
                                      <p:cBhvr>
                                        <p:cTn id="30" dur="500" fill="hold"/>
                                        <p:tgtEl>
                                          <p:spTgt spid="23"/>
                                        </p:tgtEl>
                                        <p:attrNameLst>
                                          <p:attrName>ppt_y</p:attrName>
                                        </p:attrNameLst>
                                      </p:cBhvr>
                                      <p:tavLst>
                                        <p:tav tm="0">
                                          <p:val>
                                            <p:strVal val="#ppt_y-.1"/>
                                          </p:val>
                                        </p:tav>
                                        <p:tav tm="100000">
                                          <p:val>
                                            <p:strVal val="#ppt_y"/>
                                          </p:val>
                                        </p:tav>
                                      </p:tavLst>
                                    </p:anim>
                                  </p:childTnLst>
                                </p:cTn>
                              </p:par>
                              <p:par>
                                <p:cTn id="31" presetID="12" presetClass="entr" presetSubtype="8" fill="hold" grpId="0" nodeType="withEffect">
                                  <p:stCondLst>
                                    <p:cond delay="0"/>
                                  </p:stCondLst>
                                  <p:iterate type="lt">
                                    <p:tmPct val="1000"/>
                                  </p:iterate>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p:tgtEl>
                                          <p:spTgt spid="11"/>
                                        </p:tgtEl>
                                        <p:attrNameLst>
                                          <p:attrName>ppt_x</p:attrName>
                                        </p:attrNameLst>
                                      </p:cBhvr>
                                      <p:tavLst>
                                        <p:tav tm="0">
                                          <p:val>
                                            <p:strVal val="#ppt_x-#ppt_w*1.125000"/>
                                          </p:val>
                                        </p:tav>
                                        <p:tav tm="100000">
                                          <p:val>
                                            <p:strVal val="#ppt_x"/>
                                          </p:val>
                                        </p:tav>
                                      </p:tavLst>
                                    </p:anim>
                                    <p:animEffect transition="in" filter="wipe(right)">
                                      <p:cBhvr>
                                        <p:cTn id="34" dur="500"/>
                                        <p:tgtEl>
                                          <p:spTgt spid="11"/>
                                        </p:tgtEl>
                                      </p:cBhvr>
                                    </p:animEffect>
                                  </p:childTnLst>
                                </p:cTn>
                              </p:par>
                            </p:childTnLst>
                          </p:cTn>
                        </p:par>
                        <p:par>
                          <p:cTn id="35" fill="hold">
                            <p:stCondLst>
                              <p:cond delay="2025"/>
                            </p:stCondLst>
                            <p:childTnLst>
                              <p:par>
                                <p:cTn id="36" presetID="2" presetClass="entr" presetSubtype="4" fill="hold" grpId="0" nodeType="afterEffect">
                                  <p:stCondLst>
                                    <p:cond delay="0"/>
                                  </p:stCondLst>
                                  <p:childTnLst>
                                    <p:set>
                                      <p:cBhvr>
                                        <p:cTn id="37" dur="1" fill="hold">
                                          <p:stCondLst>
                                            <p:cond delay="0"/>
                                          </p:stCondLst>
                                        </p:cTn>
                                        <p:tgtEl>
                                          <p:spTgt spid="12"/>
                                        </p:tgtEl>
                                        <p:attrNameLst>
                                          <p:attrName>style.visibility</p:attrName>
                                        </p:attrNameLst>
                                      </p:cBhvr>
                                      <p:to>
                                        <p:strVal val="visible"/>
                                      </p:to>
                                    </p:set>
                                    <p:anim calcmode="lin" valueType="num">
                                      <p:cBhvr additive="base">
                                        <p:cTn id="38" dur="500" fill="hold"/>
                                        <p:tgtEl>
                                          <p:spTgt spid="12"/>
                                        </p:tgtEl>
                                        <p:attrNameLst>
                                          <p:attrName>ppt_x</p:attrName>
                                        </p:attrNameLst>
                                      </p:cBhvr>
                                      <p:tavLst>
                                        <p:tav tm="0">
                                          <p:val>
                                            <p:strVal val="#ppt_x"/>
                                          </p:val>
                                        </p:tav>
                                        <p:tav tm="100000">
                                          <p:val>
                                            <p:strVal val="#ppt_x"/>
                                          </p:val>
                                        </p:tav>
                                      </p:tavLst>
                                    </p:anim>
                                    <p:anim calcmode="lin" valueType="num">
                                      <p:cBhvr additive="base">
                                        <p:cTn id="39" dur="500" fill="hold"/>
                                        <p:tgtEl>
                                          <p:spTgt spid="12"/>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20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ppt_x"/>
                                          </p:val>
                                        </p:tav>
                                        <p:tav tm="100000">
                                          <p:val>
                                            <p:strVal val="#ppt_x"/>
                                          </p:val>
                                        </p:tav>
                                      </p:tavLst>
                                    </p:anim>
                                    <p:anim calcmode="lin" valueType="num">
                                      <p:cBhvr additive="base">
                                        <p:cTn id="43" dur="500" fill="hold"/>
                                        <p:tgtEl>
                                          <p:spTgt spid="13"/>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400"/>
                                  </p:stCondLst>
                                  <p:childTnLst>
                                    <p:set>
                                      <p:cBhvr>
                                        <p:cTn id="45" dur="1" fill="hold">
                                          <p:stCondLst>
                                            <p:cond delay="0"/>
                                          </p:stCondLst>
                                        </p:cTn>
                                        <p:tgtEl>
                                          <p:spTgt spid="14"/>
                                        </p:tgtEl>
                                        <p:attrNameLst>
                                          <p:attrName>style.visibility</p:attrName>
                                        </p:attrNameLst>
                                      </p:cBhvr>
                                      <p:to>
                                        <p:strVal val="visible"/>
                                      </p:to>
                                    </p:set>
                                    <p:anim calcmode="lin" valueType="num">
                                      <p:cBhvr additive="base">
                                        <p:cTn id="46" dur="500" fill="hold"/>
                                        <p:tgtEl>
                                          <p:spTgt spid="14"/>
                                        </p:tgtEl>
                                        <p:attrNameLst>
                                          <p:attrName>ppt_x</p:attrName>
                                        </p:attrNameLst>
                                      </p:cBhvr>
                                      <p:tavLst>
                                        <p:tav tm="0">
                                          <p:val>
                                            <p:strVal val="#ppt_x"/>
                                          </p:val>
                                        </p:tav>
                                        <p:tav tm="100000">
                                          <p:val>
                                            <p:strVal val="#ppt_x"/>
                                          </p:val>
                                        </p:tav>
                                      </p:tavLst>
                                    </p:anim>
                                    <p:anim calcmode="lin" valueType="num">
                                      <p:cBhvr additive="base">
                                        <p:cTn id="47" dur="500" fill="hold"/>
                                        <p:tgtEl>
                                          <p:spTgt spid="14"/>
                                        </p:tgtEl>
                                        <p:attrNameLst>
                                          <p:attrName>ppt_y</p:attrName>
                                        </p:attrNameLst>
                                      </p:cBhvr>
                                      <p:tavLst>
                                        <p:tav tm="0">
                                          <p:val>
                                            <p:strVal val="1+#ppt_h/2"/>
                                          </p:val>
                                        </p:tav>
                                        <p:tav tm="100000">
                                          <p:val>
                                            <p:strVal val="#ppt_y"/>
                                          </p:val>
                                        </p:tav>
                                      </p:tavLst>
                                    </p:anim>
                                  </p:childTnLst>
                                </p:cTn>
                              </p:par>
                              <p:par>
                                <p:cTn id="48" presetID="2" presetClass="entr" presetSubtype="4" fill="hold" grpId="0" nodeType="withEffect">
                                  <p:stCondLst>
                                    <p:cond delay="60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ppt_x"/>
                                          </p:val>
                                        </p:tav>
                                        <p:tav tm="100000">
                                          <p:val>
                                            <p:strVal val="#ppt_x"/>
                                          </p:val>
                                        </p:tav>
                                      </p:tavLst>
                                    </p:anim>
                                    <p:anim calcmode="lin" valueType="num">
                                      <p:cBhvr additive="base">
                                        <p:cTn id="51" dur="500" fill="hold"/>
                                        <p:tgtEl>
                                          <p:spTgt spid="15"/>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p:stCondLst>
                                    <p:cond delay="800"/>
                                  </p:stCondLst>
                                  <p:childTnLst>
                                    <p:set>
                                      <p:cBhvr>
                                        <p:cTn id="53" dur="1" fill="hold">
                                          <p:stCondLst>
                                            <p:cond delay="0"/>
                                          </p:stCondLst>
                                        </p:cTn>
                                        <p:tgtEl>
                                          <p:spTgt spid="16"/>
                                        </p:tgtEl>
                                        <p:attrNameLst>
                                          <p:attrName>style.visibility</p:attrName>
                                        </p:attrNameLst>
                                      </p:cBhvr>
                                      <p:to>
                                        <p:strVal val="visible"/>
                                      </p:to>
                                    </p:set>
                                    <p:anim calcmode="lin" valueType="num">
                                      <p:cBhvr additive="base">
                                        <p:cTn id="54" dur="500" fill="hold"/>
                                        <p:tgtEl>
                                          <p:spTgt spid="16"/>
                                        </p:tgtEl>
                                        <p:attrNameLst>
                                          <p:attrName>ppt_x</p:attrName>
                                        </p:attrNameLst>
                                      </p:cBhvr>
                                      <p:tavLst>
                                        <p:tav tm="0">
                                          <p:val>
                                            <p:strVal val="#ppt_x"/>
                                          </p:val>
                                        </p:tav>
                                        <p:tav tm="100000">
                                          <p:val>
                                            <p:strVal val="#ppt_x"/>
                                          </p:val>
                                        </p:tav>
                                      </p:tavLst>
                                    </p:anim>
                                    <p:anim calcmode="lin" valueType="num">
                                      <p:cBhvr additive="base">
                                        <p:cTn id="55" dur="500" fill="hold"/>
                                        <p:tgtEl>
                                          <p:spTgt spid="16"/>
                                        </p:tgtEl>
                                        <p:attrNameLst>
                                          <p:attrName>ppt_y</p:attrName>
                                        </p:attrNameLst>
                                      </p:cBhvr>
                                      <p:tavLst>
                                        <p:tav tm="0">
                                          <p:val>
                                            <p:strVal val="1+#ppt_h/2"/>
                                          </p:val>
                                        </p:tav>
                                        <p:tav tm="100000">
                                          <p:val>
                                            <p:strVal val="#ppt_y"/>
                                          </p:val>
                                        </p:tav>
                                      </p:tavLst>
                                    </p:anim>
                                  </p:childTnLst>
                                </p:cTn>
                              </p:par>
                              <p:par>
                                <p:cTn id="56" presetID="2" presetClass="entr" presetSubtype="4" fill="hold" grpId="0" nodeType="withEffect">
                                  <p:stCondLst>
                                    <p:cond delay="1000"/>
                                  </p:stCondLst>
                                  <p:childTnLst>
                                    <p:set>
                                      <p:cBhvr>
                                        <p:cTn id="57" dur="1" fill="hold">
                                          <p:stCondLst>
                                            <p:cond delay="0"/>
                                          </p:stCondLst>
                                        </p:cTn>
                                        <p:tgtEl>
                                          <p:spTgt spid="17"/>
                                        </p:tgtEl>
                                        <p:attrNameLst>
                                          <p:attrName>style.visibility</p:attrName>
                                        </p:attrNameLst>
                                      </p:cBhvr>
                                      <p:to>
                                        <p:strVal val="visible"/>
                                      </p:to>
                                    </p:set>
                                    <p:anim calcmode="lin" valueType="num">
                                      <p:cBhvr additive="base">
                                        <p:cTn id="58" dur="500" fill="hold"/>
                                        <p:tgtEl>
                                          <p:spTgt spid="17"/>
                                        </p:tgtEl>
                                        <p:attrNameLst>
                                          <p:attrName>ppt_x</p:attrName>
                                        </p:attrNameLst>
                                      </p:cBhvr>
                                      <p:tavLst>
                                        <p:tav tm="0">
                                          <p:val>
                                            <p:strVal val="#ppt_x"/>
                                          </p:val>
                                        </p:tav>
                                        <p:tav tm="100000">
                                          <p:val>
                                            <p:strVal val="#ppt_x"/>
                                          </p:val>
                                        </p:tav>
                                      </p:tavLst>
                                    </p:anim>
                                    <p:anim calcmode="lin" valueType="num">
                                      <p:cBhvr additive="base">
                                        <p:cTn id="59"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p:bldP spid="13" grpId="0"/>
      <p:bldP spid="14" grpId="0"/>
      <p:bldP spid="15" grpId="0"/>
      <p:bldP spid="16" grpId="0"/>
      <p:bldP spid="17" grpId="0"/>
      <p:bldP spid="23" grpId="0"/>
      <p:bldP spid="24" grpId="0"/>
      <p:bldP spid="2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原创设计师QQ598969553      _1"/>
          <p:cNvGrpSpPr/>
          <p:nvPr/>
        </p:nvGrpSpPr>
        <p:grpSpPr>
          <a:xfrm>
            <a:off x="302275" y="171548"/>
            <a:ext cx="908694" cy="767099"/>
            <a:chOff x="4639325" y="3822798"/>
            <a:chExt cx="908694" cy="767099"/>
          </a:xfrm>
        </p:grpSpPr>
        <p:sp>
          <p:nvSpPr>
            <p:cNvPr id="9" name="椭圆 8"/>
            <p:cNvSpPr/>
            <p:nvPr/>
          </p:nvSpPr>
          <p:spPr>
            <a:xfrm>
              <a:off x="4639325" y="3912960"/>
              <a:ext cx="332726" cy="332726"/>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0" name="椭圆 9"/>
            <p:cNvSpPr/>
            <p:nvPr/>
          </p:nvSpPr>
          <p:spPr>
            <a:xfrm>
              <a:off x="4791724" y="4014561"/>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1" name="椭圆 10"/>
            <p:cNvSpPr/>
            <p:nvPr/>
          </p:nvSpPr>
          <p:spPr>
            <a:xfrm>
              <a:off x="4780288" y="3822798"/>
              <a:ext cx="383525" cy="383525"/>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2" name="椭圆 11"/>
            <p:cNvSpPr/>
            <p:nvPr/>
          </p:nvSpPr>
          <p:spPr>
            <a:xfrm>
              <a:off x="4859596" y="3901474"/>
              <a:ext cx="688423" cy="688423"/>
            </a:xfrm>
            <a:prstGeom prst="ellipse">
              <a:avLst/>
            </a:prstGeom>
            <a:gradFill flip="none" rotWithShape="1">
              <a:gsLst>
                <a:gs pos="18000">
                  <a:srgbClr val="C6C6C6"/>
                </a:gs>
                <a:gs pos="0">
                  <a:schemeClr val="bg1">
                    <a:lumMod val="75000"/>
                  </a:schemeClr>
                </a:gs>
                <a:gs pos="61000">
                  <a:srgbClr val="EEEEEE"/>
                </a:gs>
                <a:gs pos="100000">
                  <a:schemeClr val="bg1">
                    <a:tint val="23500"/>
                    <a:satMod val="160000"/>
                    <a:lumMod val="96000"/>
                  </a:schemeClr>
                </a:gs>
              </a:gsLst>
              <a:lin ang="7800000" scaled="0"/>
              <a:tileRect/>
            </a:gradFill>
            <a:ln w="9525"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177800" dist="635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sp>
        <p:nvSpPr>
          <p:cNvPr id="6" name="原创设计师QQ598969553      _2"/>
          <p:cNvSpPr/>
          <p:nvPr/>
        </p:nvSpPr>
        <p:spPr>
          <a:xfrm>
            <a:off x="657405" y="409769"/>
            <a:ext cx="418704" cy="369332"/>
          </a:xfrm>
          <a:prstGeom prst="rect">
            <a:avLst/>
          </a:prstGeom>
        </p:spPr>
        <p:txBody>
          <a:bodyPr wrap="none">
            <a:spAutoFit/>
          </a:bodyPr>
          <a:lstStyle/>
          <a:p>
            <a:pPr algn="ctr"/>
            <a:r>
              <a:rPr lang="en-US" altLang="zh-CN" dirty="0">
                <a:solidFill>
                  <a:prstClr val="black">
                    <a:lumMod val="75000"/>
                    <a:lumOff val="25000"/>
                  </a:prstClr>
                </a:solidFill>
              </a:rPr>
              <a:t>01</a:t>
            </a:r>
            <a:endParaRPr lang="zh-CN" altLang="en-US" dirty="0">
              <a:solidFill>
                <a:prstClr val="black">
                  <a:lumMod val="75000"/>
                  <a:lumOff val="25000"/>
                </a:prstClr>
              </a:solidFill>
            </a:endParaRPr>
          </a:p>
        </p:txBody>
      </p:sp>
      <p:sp>
        <p:nvSpPr>
          <p:cNvPr id="15" name="原创设计师QQ598969553      _3"/>
          <p:cNvSpPr txBox="1"/>
          <p:nvPr/>
        </p:nvSpPr>
        <p:spPr>
          <a:xfrm>
            <a:off x="1210968" y="444142"/>
            <a:ext cx="1778000" cy="400110"/>
          </a:xfrm>
          <a:prstGeom prst="rect">
            <a:avLst/>
          </a:prstGeom>
          <a:noFill/>
        </p:spPr>
        <p:txBody>
          <a:bodyPr wrap="square" rtlCol="0">
            <a:spAutoFit/>
          </a:bodyPr>
          <a:lstStyle/>
          <a:p>
            <a:pPr algn="ctr"/>
            <a:r>
              <a:rPr lang="zh-CN" altLang="en-US" sz="2000" b="1" dirty="0">
                <a:solidFill>
                  <a:prstClr val="black"/>
                </a:solidFill>
                <a:latin typeface="张海山锐线体简" panose="02000000000000000000" pitchFamily="2" charset="-122"/>
                <a:ea typeface="张海山锐线体简" panose="02000000000000000000" pitchFamily="2" charset="-122"/>
              </a:rPr>
              <a:t>市场评估分析</a:t>
            </a:r>
            <a:endParaRPr lang="zh-CN" altLang="en-US" sz="2000" b="1" dirty="0">
              <a:solidFill>
                <a:prstClr val="black"/>
              </a:solidFill>
              <a:latin typeface="张海山锐线体简" panose="02000000000000000000" pitchFamily="2" charset="-122"/>
              <a:ea typeface="张海山锐线体简" panose="02000000000000000000" pitchFamily="2" charset="-122"/>
            </a:endParaRPr>
          </a:p>
        </p:txBody>
      </p:sp>
      <p:sp>
        <p:nvSpPr>
          <p:cNvPr id="59" name="原创设计师QQ598969553      _4"/>
          <p:cNvSpPr>
            <a:spLocks noChangeArrowheads="1"/>
          </p:cNvSpPr>
          <p:nvPr/>
        </p:nvSpPr>
        <p:spPr bwMode="auto">
          <a:xfrm>
            <a:off x="5323960" y="1701602"/>
            <a:ext cx="4852987" cy="450850"/>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769"/>
              <a:gd name="T40" fmla="*/ 0 h 1159"/>
              <a:gd name="T41" fmla="*/ 12769 w 12769"/>
              <a:gd name="T42" fmla="*/ 1159 h 11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miter lim="800000"/>
          </a:ln>
          <a:effectLst>
            <a:outerShdw blurRad="254000" dist="127000" dir="8160000" algn="tr" rotWithShape="0">
              <a:prstClr val="black">
                <a:alpha val="34000"/>
              </a:prstClr>
            </a:outerShdw>
          </a:effectLst>
        </p:spPr>
        <p:txBody>
          <a:bodyPr lIns="119494" tIns="59747" rIns="119494" bIns="59747" rtlCol="0" anchor="ctr"/>
          <a:lstStyle/>
          <a:p>
            <a:pPr algn="ctr" defTabSz="914400"/>
            <a:endParaRPr lang="zh-CN" altLang="zh-CN" sz="1800" kern="0">
              <a:solidFill>
                <a:sysClr val="window" lastClr="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0" name="原创设计师QQ598969553      _5"/>
          <p:cNvSpPr>
            <a:spLocks noChangeArrowheads="1"/>
          </p:cNvSpPr>
          <p:nvPr/>
        </p:nvSpPr>
        <p:spPr bwMode="auto">
          <a:xfrm>
            <a:off x="5301055" y="2331839"/>
            <a:ext cx="4852987" cy="450850"/>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769"/>
              <a:gd name="T40" fmla="*/ 0 h 1159"/>
              <a:gd name="T41" fmla="*/ 12769 w 12769"/>
              <a:gd name="T42" fmla="*/ 1159 h 11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miter lim="800000"/>
          </a:ln>
          <a:effectLst>
            <a:outerShdw blurRad="254000" dist="127000" dir="8160000" algn="tr" rotWithShape="0">
              <a:prstClr val="black">
                <a:alpha val="34000"/>
              </a:prstClr>
            </a:outerShdw>
          </a:effectLst>
        </p:spPr>
        <p:txBody>
          <a:bodyPr lIns="119494" tIns="59747" rIns="119494" bIns="59747" rtlCol="0" anchor="ctr"/>
          <a:lstStyle/>
          <a:p>
            <a:pPr algn="ctr" defTabSz="914400"/>
            <a:endParaRPr lang="zh-CN" altLang="zh-CN" sz="1800" kern="0">
              <a:solidFill>
                <a:sysClr val="window" lastClr="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1" name="原创设计师QQ598969553      _6"/>
          <p:cNvSpPr>
            <a:spLocks noChangeArrowheads="1"/>
          </p:cNvSpPr>
          <p:nvPr/>
        </p:nvSpPr>
        <p:spPr bwMode="auto">
          <a:xfrm>
            <a:off x="5323960" y="2960489"/>
            <a:ext cx="4852987" cy="450850"/>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769"/>
              <a:gd name="T40" fmla="*/ 0 h 1159"/>
              <a:gd name="T41" fmla="*/ 12769 w 12769"/>
              <a:gd name="T42" fmla="*/ 1159 h 11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miter lim="800000"/>
          </a:ln>
          <a:effectLst>
            <a:outerShdw blurRad="254000" dist="127000" dir="8160000" algn="tr" rotWithShape="0">
              <a:prstClr val="black">
                <a:alpha val="34000"/>
              </a:prstClr>
            </a:outerShdw>
          </a:effectLst>
        </p:spPr>
        <p:txBody>
          <a:bodyPr lIns="119494" tIns="59747" rIns="119494" bIns="59747" rtlCol="0" anchor="ctr"/>
          <a:lstStyle/>
          <a:p>
            <a:pPr algn="ctr" defTabSz="914400"/>
            <a:endParaRPr lang="zh-CN" altLang="zh-CN" sz="1800" kern="0">
              <a:solidFill>
                <a:sysClr val="window" lastClr="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2" name="原创设计师QQ598969553      _7"/>
          <p:cNvSpPr>
            <a:spLocks noChangeArrowheads="1"/>
          </p:cNvSpPr>
          <p:nvPr/>
        </p:nvSpPr>
        <p:spPr bwMode="auto">
          <a:xfrm>
            <a:off x="5296972" y="3589139"/>
            <a:ext cx="4852987" cy="450850"/>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769"/>
              <a:gd name="T40" fmla="*/ 0 h 1159"/>
              <a:gd name="T41" fmla="*/ 12769 w 12769"/>
              <a:gd name="T42" fmla="*/ 1159 h 11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miter lim="800000"/>
          </a:ln>
          <a:effectLst>
            <a:outerShdw blurRad="254000" dist="127000" dir="8160000" algn="tr" rotWithShape="0">
              <a:prstClr val="black">
                <a:alpha val="34000"/>
              </a:prstClr>
            </a:outerShdw>
          </a:effectLst>
        </p:spPr>
        <p:txBody>
          <a:bodyPr lIns="119494" tIns="59747" rIns="119494" bIns="59747" rtlCol="0" anchor="ctr"/>
          <a:lstStyle/>
          <a:p>
            <a:pPr algn="ctr" defTabSz="914400"/>
            <a:endParaRPr lang="zh-CN" altLang="zh-CN" sz="1800" kern="0">
              <a:solidFill>
                <a:sysClr val="window" lastClr="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3" name="原创设计师QQ598969553      _8"/>
          <p:cNvSpPr>
            <a:spLocks noChangeArrowheads="1"/>
          </p:cNvSpPr>
          <p:nvPr/>
        </p:nvSpPr>
        <p:spPr bwMode="auto">
          <a:xfrm>
            <a:off x="5323960" y="4217789"/>
            <a:ext cx="4852987" cy="450850"/>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769"/>
              <a:gd name="T40" fmla="*/ 0 h 1159"/>
              <a:gd name="T41" fmla="*/ 12769 w 12769"/>
              <a:gd name="T42" fmla="*/ 1159 h 11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miter lim="800000"/>
          </a:ln>
          <a:effectLst>
            <a:outerShdw blurRad="254000" dist="127000" dir="8160000" algn="tr" rotWithShape="0">
              <a:prstClr val="black">
                <a:alpha val="34000"/>
              </a:prstClr>
            </a:outerShdw>
          </a:effectLst>
        </p:spPr>
        <p:txBody>
          <a:bodyPr lIns="119494" tIns="59747" rIns="119494" bIns="59747" rtlCol="0" anchor="ctr"/>
          <a:lstStyle/>
          <a:p>
            <a:pPr algn="ctr" defTabSz="914400"/>
            <a:endParaRPr lang="zh-CN" altLang="zh-CN" sz="1800" kern="0">
              <a:solidFill>
                <a:sysClr val="window" lastClr="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4" name="原创设计师QQ598969553      _9"/>
          <p:cNvSpPr>
            <a:spLocks noChangeArrowheads="1"/>
          </p:cNvSpPr>
          <p:nvPr/>
        </p:nvSpPr>
        <p:spPr bwMode="auto">
          <a:xfrm>
            <a:off x="5296971" y="4846439"/>
            <a:ext cx="4852987" cy="450850"/>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769"/>
              <a:gd name="T40" fmla="*/ 0 h 1159"/>
              <a:gd name="T41" fmla="*/ 12769 w 12769"/>
              <a:gd name="T42" fmla="*/ 1159 h 11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miter lim="800000"/>
          </a:ln>
          <a:effectLst>
            <a:outerShdw blurRad="254000" dist="127000" dir="8160000" algn="tr" rotWithShape="0">
              <a:prstClr val="black">
                <a:alpha val="34000"/>
              </a:prstClr>
            </a:outerShdw>
          </a:effectLst>
        </p:spPr>
        <p:txBody>
          <a:bodyPr lIns="119494" tIns="59747" rIns="119494" bIns="59747" rtlCol="0" anchor="ctr"/>
          <a:lstStyle/>
          <a:p>
            <a:pPr algn="ctr" defTabSz="914400"/>
            <a:endParaRPr lang="zh-CN" altLang="zh-CN" sz="1800" kern="0">
              <a:solidFill>
                <a:sysClr val="window" lastClr="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5" name="原创设计师QQ598969553      _10"/>
          <p:cNvSpPr>
            <a:spLocks noChangeArrowheads="1"/>
          </p:cNvSpPr>
          <p:nvPr/>
        </p:nvSpPr>
        <p:spPr bwMode="auto">
          <a:xfrm>
            <a:off x="5807174" y="1846198"/>
            <a:ext cx="404812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rgbClr val="3F3F3F"/>
                </a:solidFill>
                <a:latin typeface="微软雅黑" panose="020B0503020204020204" pitchFamily="34" charset="-122"/>
                <a:ea typeface="微软雅黑" panose="020B0503020204020204" pitchFamily="34" charset="-122"/>
              </a:rPr>
              <a:t>单击此处添加文本单击此处添加</a:t>
            </a:r>
            <a:endParaRPr lang="en-US" altLang="zh-CN" sz="1400" dirty="0">
              <a:solidFill>
                <a:srgbClr val="3F3F3F"/>
              </a:solidFill>
              <a:latin typeface="微软雅黑" panose="020B0503020204020204" pitchFamily="34" charset="-122"/>
              <a:ea typeface="微软雅黑" panose="020B0503020204020204" pitchFamily="34" charset="-122"/>
            </a:endParaRPr>
          </a:p>
        </p:txBody>
      </p:sp>
      <p:sp>
        <p:nvSpPr>
          <p:cNvPr id="66" name="原创设计师QQ598969553      _11"/>
          <p:cNvSpPr>
            <a:spLocks noChangeArrowheads="1"/>
          </p:cNvSpPr>
          <p:nvPr/>
        </p:nvSpPr>
        <p:spPr bwMode="auto">
          <a:xfrm>
            <a:off x="5052497" y="1741289"/>
            <a:ext cx="361950" cy="371475"/>
          </a:xfrm>
          <a:custGeom>
            <a:avLst/>
            <a:gdLst>
              <a:gd name="T0" fmla="*/ 563 w 956"/>
              <a:gd name="T1" fmla="*/ 46 h 956"/>
              <a:gd name="T2" fmla="*/ 910 w 956"/>
              <a:gd name="T3" fmla="*/ 393 h 956"/>
              <a:gd name="T4" fmla="*/ 910 w 956"/>
              <a:gd name="T5" fmla="*/ 563 h 956"/>
              <a:gd name="T6" fmla="*/ 563 w 956"/>
              <a:gd name="T7" fmla="*/ 909 h 956"/>
              <a:gd name="T8" fmla="*/ 393 w 956"/>
              <a:gd name="T9" fmla="*/ 909 h 956"/>
              <a:gd name="T10" fmla="*/ 47 w 956"/>
              <a:gd name="T11" fmla="*/ 563 h 956"/>
              <a:gd name="T12" fmla="*/ 47 w 956"/>
              <a:gd name="T13" fmla="*/ 393 h 956"/>
              <a:gd name="T14" fmla="*/ 393 w 956"/>
              <a:gd name="T15" fmla="*/ 46 h 956"/>
              <a:gd name="T16" fmla="*/ 563 w 956"/>
              <a:gd name="T17" fmla="*/ 46 h 9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56"/>
              <a:gd name="T28" fmla="*/ 0 h 956"/>
              <a:gd name="T29" fmla="*/ 956 w 956"/>
              <a:gd name="T30" fmla="*/ 956 h 9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56" h="956">
                <a:moveTo>
                  <a:pt x="563" y="46"/>
                </a:moveTo>
                <a:lnTo>
                  <a:pt x="910" y="393"/>
                </a:lnTo>
                <a:cubicBezTo>
                  <a:pt x="956" y="439"/>
                  <a:pt x="956" y="516"/>
                  <a:pt x="910" y="563"/>
                </a:cubicBezTo>
                <a:lnTo>
                  <a:pt x="563" y="909"/>
                </a:lnTo>
                <a:cubicBezTo>
                  <a:pt x="517" y="956"/>
                  <a:pt x="440" y="956"/>
                  <a:pt x="393" y="909"/>
                </a:cubicBezTo>
                <a:lnTo>
                  <a:pt x="47" y="563"/>
                </a:lnTo>
                <a:cubicBezTo>
                  <a:pt x="0" y="516"/>
                  <a:pt x="0" y="439"/>
                  <a:pt x="47" y="393"/>
                </a:cubicBezTo>
                <a:lnTo>
                  <a:pt x="393" y="46"/>
                </a:lnTo>
                <a:cubicBezTo>
                  <a:pt x="440" y="0"/>
                  <a:pt x="517" y="0"/>
                  <a:pt x="563" y="46"/>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zh-CN">
              <a:solidFill>
                <a:schemeClr val="bg1"/>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67" name="原创设计师QQ598969553      _12"/>
          <p:cNvSpPr>
            <a:spLocks noChangeArrowheads="1"/>
          </p:cNvSpPr>
          <p:nvPr/>
        </p:nvSpPr>
        <p:spPr bwMode="auto">
          <a:xfrm>
            <a:off x="5169972" y="1804789"/>
            <a:ext cx="1270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原创设计师QQ598969553      _13"/>
          <p:cNvSpPr>
            <a:spLocks noChangeArrowheads="1"/>
          </p:cNvSpPr>
          <p:nvPr/>
        </p:nvSpPr>
        <p:spPr bwMode="auto">
          <a:xfrm>
            <a:off x="5756667" y="2396927"/>
            <a:ext cx="4125913"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rgbClr val="3F3F3F"/>
                </a:solidFill>
                <a:latin typeface="微软雅黑" panose="020B0503020204020204" pitchFamily="34" charset="-122"/>
                <a:ea typeface="微软雅黑" panose="020B0503020204020204" pitchFamily="34" charset="-122"/>
              </a:rPr>
              <a:t>单击此处添加文本单击此处添加</a:t>
            </a:r>
            <a:endParaRPr lang="en-US" altLang="zh-CN" sz="1400" dirty="0">
              <a:solidFill>
                <a:srgbClr val="3F3F3F"/>
              </a:solidFill>
              <a:latin typeface="微软雅黑" panose="020B0503020204020204" pitchFamily="34" charset="-122"/>
              <a:ea typeface="微软雅黑" panose="020B0503020204020204" pitchFamily="34" charset="-122"/>
            </a:endParaRPr>
          </a:p>
        </p:txBody>
      </p:sp>
      <p:sp>
        <p:nvSpPr>
          <p:cNvPr id="69" name="原创设计师QQ598969553      _14"/>
          <p:cNvSpPr>
            <a:spLocks noChangeArrowheads="1"/>
          </p:cNvSpPr>
          <p:nvPr/>
        </p:nvSpPr>
        <p:spPr bwMode="auto">
          <a:xfrm>
            <a:off x="5029592" y="2369939"/>
            <a:ext cx="361950" cy="371475"/>
          </a:xfrm>
          <a:custGeom>
            <a:avLst/>
            <a:gdLst>
              <a:gd name="T0" fmla="*/ 563 w 956"/>
              <a:gd name="T1" fmla="*/ 46 h 956"/>
              <a:gd name="T2" fmla="*/ 910 w 956"/>
              <a:gd name="T3" fmla="*/ 393 h 956"/>
              <a:gd name="T4" fmla="*/ 910 w 956"/>
              <a:gd name="T5" fmla="*/ 563 h 956"/>
              <a:gd name="T6" fmla="*/ 563 w 956"/>
              <a:gd name="T7" fmla="*/ 909 h 956"/>
              <a:gd name="T8" fmla="*/ 393 w 956"/>
              <a:gd name="T9" fmla="*/ 909 h 956"/>
              <a:gd name="T10" fmla="*/ 47 w 956"/>
              <a:gd name="T11" fmla="*/ 563 h 956"/>
              <a:gd name="T12" fmla="*/ 47 w 956"/>
              <a:gd name="T13" fmla="*/ 393 h 956"/>
              <a:gd name="T14" fmla="*/ 393 w 956"/>
              <a:gd name="T15" fmla="*/ 46 h 956"/>
              <a:gd name="T16" fmla="*/ 563 w 956"/>
              <a:gd name="T17" fmla="*/ 46 h 9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56"/>
              <a:gd name="T28" fmla="*/ 0 h 956"/>
              <a:gd name="T29" fmla="*/ 956 w 956"/>
              <a:gd name="T30" fmla="*/ 956 h 9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56" h="956">
                <a:moveTo>
                  <a:pt x="563" y="46"/>
                </a:moveTo>
                <a:lnTo>
                  <a:pt x="910" y="393"/>
                </a:lnTo>
                <a:cubicBezTo>
                  <a:pt x="956" y="439"/>
                  <a:pt x="956" y="516"/>
                  <a:pt x="910" y="563"/>
                </a:cubicBezTo>
                <a:lnTo>
                  <a:pt x="563" y="909"/>
                </a:lnTo>
                <a:cubicBezTo>
                  <a:pt x="517" y="956"/>
                  <a:pt x="440" y="956"/>
                  <a:pt x="393" y="909"/>
                </a:cubicBezTo>
                <a:lnTo>
                  <a:pt x="47" y="563"/>
                </a:lnTo>
                <a:cubicBezTo>
                  <a:pt x="0" y="516"/>
                  <a:pt x="0" y="439"/>
                  <a:pt x="47" y="393"/>
                </a:cubicBezTo>
                <a:lnTo>
                  <a:pt x="393" y="46"/>
                </a:lnTo>
                <a:cubicBezTo>
                  <a:pt x="440" y="0"/>
                  <a:pt x="517" y="0"/>
                  <a:pt x="563" y="46"/>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zh-CN" dirty="0">
              <a:solidFill>
                <a:prstClr val="black"/>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0" name="原创设计师QQ598969553      _15"/>
          <p:cNvSpPr>
            <a:spLocks noChangeArrowheads="1"/>
          </p:cNvSpPr>
          <p:nvPr/>
        </p:nvSpPr>
        <p:spPr bwMode="auto">
          <a:xfrm>
            <a:off x="5147067" y="2428677"/>
            <a:ext cx="1270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原创设计师QQ598969553      _16"/>
          <p:cNvSpPr>
            <a:spLocks noChangeArrowheads="1"/>
          </p:cNvSpPr>
          <p:nvPr/>
        </p:nvSpPr>
        <p:spPr bwMode="auto">
          <a:xfrm>
            <a:off x="5843072" y="3050977"/>
            <a:ext cx="4011613"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rgbClr val="3F3F3F"/>
                </a:solidFill>
                <a:latin typeface="微软雅黑" panose="020B0503020204020204" pitchFamily="34" charset="-122"/>
                <a:ea typeface="微软雅黑" panose="020B0503020204020204" pitchFamily="34" charset="-122"/>
              </a:rPr>
              <a:t>单击此处添加文本单击此处添加</a:t>
            </a:r>
            <a:endParaRPr lang="en-US" altLang="zh-CN" sz="1400" dirty="0">
              <a:solidFill>
                <a:srgbClr val="3F3F3F"/>
              </a:solidFill>
              <a:latin typeface="微软雅黑" panose="020B0503020204020204" pitchFamily="34" charset="-122"/>
              <a:ea typeface="微软雅黑" panose="020B0503020204020204" pitchFamily="34" charset="-122"/>
            </a:endParaRPr>
          </a:p>
        </p:txBody>
      </p:sp>
      <p:sp>
        <p:nvSpPr>
          <p:cNvPr id="72" name="原创设计师QQ598969553      _17"/>
          <p:cNvSpPr>
            <a:spLocks noChangeArrowheads="1"/>
          </p:cNvSpPr>
          <p:nvPr/>
        </p:nvSpPr>
        <p:spPr bwMode="auto">
          <a:xfrm>
            <a:off x="5052497" y="2998589"/>
            <a:ext cx="361950" cy="371475"/>
          </a:xfrm>
          <a:custGeom>
            <a:avLst/>
            <a:gdLst>
              <a:gd name="T0" fmla="*/ 563 w 956"/>
              <a:gd name="T1" fmla="*/ 46 h 956"/>
              <a:gd name="T2" fmla="*/ 910 w 956"/>
              <a:gd name="T3" fmla="*/ 393 h 956"/>
              <a:gd name="T4" fmla="*/ 910 w 956"/>
              <a:gd name="T5" fmla="*/ 563 h 956"/>
              <a:gd name="T6" fmla="*/ 563 w 956"/>
              <a:gd name="T7" fmla="*/ 909 h 956"/>
              <a:gd name="T8" fmla="*/ 393 w 956"/>
              <a:gd name="T9" fmla="*/ 909 h 956"/>
              <a:gd name="T10" fmla="*/ 47 w 956"/>
              <a:gd name="T11" fmla="*/ 563 h 956"/>
              <a:gd name="T12" fmla="*/ 47 w 956"/>
              <a:gd name="T13" fmla="*/ 393 h 956"/>
              <a:gd name="T14" fmla="*/ 393 w 956"/>
              <a:gd name="T15" fmla="*/ 46 h 956"/>
              <a:gd name="T16" fmla="*/ 563 w 956"/>
              <a:gd name="T17" fmla="*/ 46 h 9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56"/>
              <a:gd name="T28" fmla="*/ 0 h 956"/>
              <a:gd name="T29" fmla="*/ 956 w 956"/>
              <a:gd name="T30" fmla="*/ 956 h 9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56" h="956">
                <a:moveTo>
                  <a:pt x="563" y="46"/>
                </a:moveTo>
                <a:lnTo>
                  <a:pt x="910" y="393"/>
                </a:lnTo>
                <a:cubicBezTo>
                  <a:pt x="956" y="439"/>
                  <a:pt x="956" y="516"/>
                  <a:pt x="910" y="563"/>
                </a:cubicBezTo>
                <a:lnTo>
                  <a:pt x="563" y="909"/>
                </a:lnTo>
                <a:cubicBezTo>
                  <a:pt x="517" y="956"/>
                  <a:pt x="440" y="956"/>
                  <a:pt x="393" y="909"/>
                </a:cubicBezTo>
                <a:lnTo>
                  <a:pt x="47" y="563"/>
                </a:lnTo>
                <a:cubicBezTo>
                  <a:pt x="0" y="516"/>
                  <a:pt x="0" y="439"/>
                  <a:pt x="47" y="393"/>
                </a:cubicBezTo>
                <a:lnTo>
                  <a:pt x="393" y="46"/>
                </a:lnTo>
                <a:cubicBezTo>
                  <a:pt x="440" y="0"/>
                  <a:pt x="517" y="0"/>
                  <a:pt x="563" y="46"/>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zh-CN">
              <a:solidFill>
                <a:schemeClr val="bg1"/>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3" name="原创设计师QQ598969553      _18"/>
          <p:cNvSpPr>
            <a:spLocks noChangeArrowheads="1"/>
          </p:cNvSpPr>
          <p:nvPr/>
        </p:nvSpPr>
        <p:spPr bwMode="auto">
          <a:xfrm>
            <a:off x="5169972" y="3081139"/>
            <a:ext cx="127000"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原创设计师QQ598969553      _19"/>
          <p:cNvSpPr>
            <a:spLocks noChangeArrowheads="1"/>
          </p:cNvSpPr>
          <p:nvPr/>
        </p:nvSpPr>
        <p:spPr bwMode="auto">
          <a:xfrm>
            <a:off x="5816084" y="3674864"/>
            <a:ext cx="418465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rgbClr val="3F3F3F"/>
                </a:solidFill>
                <a:latin typeface="微软雅黑" panose="020B0503020204020204" pitchFamily="34" charset="-122"/>
                <a:ea typeface="微软雅黑" panose="020B0503020204020204" pitchFamily="34" charset="-122"/>
              </a:rPr>
              <a:t>单击此处添加文本单击此处添加</a:t>
            </a:r>
            <a:endParaRPr lang="en-US" altLang="zh-CN" sz="1400" dirty="0">
              <a:solidFill>
                <a:srgbClr val="3F3F3F"/>
              </a:solidFill>
              <a:latin typeface="微软雅黑" panose="020B0503020204020204" pitchFamily="34" charset="-122"/>
              <a:ea typeface="微软雅黑" panose="020B0503020204020204" pitchFamily="34" charset="-122"/>
            </a:endParaRPr>
          </a:p>
        </p:txBody>
      </p:sp>
      <p:sp>
        <p:nvSpPr>
          <p:cNvPr id="75" name="原创设计师QQ598969553      _20"/>
          <p:cNvSpPr>
            <a:spLocks noChangeArrowheads="1"/>
          </p:cNvSpPr>
          <p:nvPr/>
        </p:nvSpPr>
        <p:spPr bwMode="auto">
          <a:xfrm>
            <a:off x="5025509" y="3628827"/>
            <a:ext cx="361950" cy="371475"/>
          </a:xfrm>
          <a:custGeom>
            <a:avLst/>
            <a:gdLst>
              <a:gd name="T0" fmla="*/ 563 w 956"/>
              <a:gd name="T1" fmla="*/ 46 h 956"/>
              <a:gd name="T2" fmla="*/ 910 w 956"/>
              <a:gd name="T3" fmla="*/ 393 h 956"/>
              <a:gd name="T4" fmla="*/ 910 w 956"/>
              <a:gd name="T5" fmla="*/ 563 h 956"/>
              <a:gd name="T6" fmla="*/ 563 w 956"/>
              <a:gd name="T7" fmla="*/ 909 h 956"/>
              <a:gd name="T8" fmla="*/ 393 w 956"/>
              <a:gd name="T9" fmla="*/ 909 h 956"/>
              <a:gd name="T10" fmla="*/ 47 w 956"/>
              <a:gd name="T11" fmla="*/ 563 h 956"/>
              <a:gd name="T12" fmla="*/ 47 w 956"/>
              <a:gd name="T13" fmla="*/ 393 h 956"/>
              <a:gd name="T14" fmla="*/ 393 w 956"/>
              <a:gd name="T15" fmla="*/ 46 h 956"/>
              <a:gd name="T16" fmla="*/ 563 w 956"/>
              <a:gd name="T17" fmla="*/ 46 h 9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56"/>
              <a:gd name="T28" fmla="*/ 0 h 956"/>
              <a:gd name="T29" fmla="*/ 956 w 956"/>
              <a:gd name="T30" fmla="*/ 956 h 9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56" h="956">
                <a:moveTo>
                  <a:pt x="563" y="46"/>
                </a:moveTo>
                <a:lnTo>
                  <a:pt x="910" y="393"/>
                </a:lnTo>
                <a:cubicBezTo>
                  <a:pt x="956" y="439"/>
                  <a:pt x="956" y="516"/>
                  <a:pt x="910" y="563"/>
                </a:cubicBezTo>
                <a:lnTo>
                  <a:pt x="563" y="909"/>
                </a:lnTo>
                <a:cubicBezTo>
                  <a:pt x="517" y="956"/>
                  <a:pt x="440" y="956"/>
                  <a:pt x="393" y="909"/>
                </a:cubicBezTo>
                <a:lnTo>
                  <a:pt x="47" y="563"/>
                </a:lnTo>
                <a:cubicBezTo>
                  <a:pt x="0" y="516"/>
                  <a:pt x="0" y="439"/>
                  <a:pt x="47" y="393"/>
                </a:cubicBezTo>
                <a:lnTo>
                  <a:pt x="393" y="46"/>
                </a:lnTo>
                <a:cubicBezTo>
                  <a:pt x="440" y="0"/>
                  <a:pt x="517" y="0"/>
                  <a:pt x="563" y="46"/>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zh-CN">
              <a:solidFill>
                <a:prstClr val="black"/>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6" name="原创设计师QQ598969553      _21"/>
          <p:cNvSpPr>
            <a:spLocks noChangeArrowheads="1"/>
          </p:cNvSpPr>
          <p:nvPr/>
        </p:nvSpPr>
        <p:spPr bwMode="auto">
          <a:xfrm>
            <a:off x="5142984" y="3705027"/>
            <a:ext cx="1270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4</a:t>
            </a:r>
            <a:endParaRPr lang="zh-CN" alt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原创设计师QQ598969553      _22"/>
          <p:cNvSpPr>
            <a:spLocks noChangeArrowheads="1"/>
          </p:cNvSpPr>
          <p:nvPr/>
        </p:nvSpPr>
        <p:spPr bwMode="auto">
          <a:xfrm>
            <a:off x="5843072" y="4293989"/>
            <a:ext cx="415607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rgbClr val="3F3F3F"/>
                </a:solidFill>
                <a:latin typeface="微软雅黑" panose="020B0503020204020204" pitchFamily="34" charset="-122"/>
                <a:ea typeface="微软雅黑" panose="020B0503020204020204" pitchFamily="34" charset="-122"/>
              </a:rPr>
              <a:t>单击此处添加文本单击此处添加</a:t>
            </a:r>
            <a:endParaRPr lang="en-US" altLang="zh-CN" sz="1400" dirty="0">
              <a:solidFill>
                <a:srgbClr val="3F3F3F"/>
              </a:solidFill>
              <a:latin typeface="微软雅黑" panose="020B0503020204020204" pitchFamily="34" charset="-122"/>
              <a:ea typeface="微软雅黑" panose="020B0503020204020204" pitchFamily="34" charset="-122"/>
            </a:endParaRPr>
          </a:p>
        </p:txBody>
      </p:sp>
      <p:sp>
        <p:nvSpPr>
          <p:cNvPr id="78" name="原创设计师QQ598969553      _23"/>
          <p:cNvSpPr>
            <a:spLocks noChangeArrowheads="1"/>
          </p:cNvSpPr>
          <p:nvPr/>
        </p:nvSpPr>
        <p:spPr bwMode="auto">
          <a:xfrm>
            <a:off x="5052497" y="4257477"/>
            <a:ext cx="361950" cy="371475"/>
          </a:xfrm>
          <a:custGeom>
            <a:avLst/>
            <a:gdLst>
              <a:gd name="T0" fmla="*/ 563 w 956"/>
              <a:gd name="T1" fmla="*/ 46 h 956"/>
              <a:gd name="T2" fmla="*/ 910 w 956"/>
              <a:gd name="T3" fmla="*/ 393 h 956"/>
              <a:gd name="T4" fmla="*/ 910 w 956"/>
              <a:gd name="T5" fmla="*/ 563 h 956"/>
              <a:gd name="T6" fmla="*/ 563 w 956"/>
              <a:gd name="T7" fmla="*/ 909 h 956"/>
              <a:gd name="T8" fmla="*/ 393 w 956"/>
              <a:gd name="T9" fmla="*/ 909 h 956"/>
              <a:gd name="T10" fmla="*/ 47 w 956"/>
              <a:gd name="T11" fmla="*/ 563 h 956"/>
              <a:gd name="T12" fmla="*/ 47 w 956"/>
              <a:gd name="T13" fmla="*/ 393 h 956"/>
              <a:gd name="T14" fmla="*/ 393 w 956"/>
              <a:gd name="T15" fmla="*/ 46 h 956"/>
              <a:gd name="T16" fmla="*/ 563 w 956"/>
              <a:gd name="T17" fmla="*/ 46 h 9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56"/>
              <a:gd name="T28" fmla="*/ 0 h 956"/>
              <a:gd name="T29" fmla="*/ 956 w 956"/>
              <a:gd name="T30" fmla="*/ 956 h 9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56" h="956">
                <a:moveTo>
                  <a:pt x="563" y="46"/>
                </a:moveTo>
                <a:lnTo>
                  <a:pt x="910" y="393"/>
                </a:lnTo>
                <a:cubicBezTo>
                  <a:pt x="956" y="439"/>
                  <a:pt x="956" y="516"/>
                  <a:pt x="910" y="563"/>
                </a:cubicBezTo>
                <a:lnTo>
                  <a:pt x="563" y="909"/>
                </a:lnTo>
                <a:cubicBezTo>
                  <a:pt x="517" y="956"/>
                  <a:pt x="440" y="956"/>
                  <a:pt x="393" y="909"/>
                </a:cubicBezTo>
                <a:lnTo>
                  <a:pt x="47" y="563"/>
                </a:lnTo>
                <a:cubicBezTo>
                  <a:pt x="0" y="516"/>
                  <a:pt x="0" y="439"/>
                  <a:pt x="47" y="393"/>
                </a:cubicBezTo>
                <a:lnTo>
                  <a:pt x="393" y="46"/>
                </a:lnTo>
                <a:cubicBezTo>
                  <a:pt x="440" y="0"/>
                  <a:pt x="517" y="0"/>
                  <a:pt x="563" y="46"/>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zh-CN">
              <a:solidFill>
                <a:schemeClr val="bg1"/>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79" name="原创设计师QQ598969553      _24"/>
          <p:cNvSpPr>
            <a:spLocks noChangeArrowheads="1"/>
          </p:cNvSpPr>
          <p:nvPr/>
        </p:nvSpPr>
        <p:spPr bwMode="auto">
          <a:xfrm>
            <a:off x="5169972" y="4324152"/>
            <a:ext cx="1270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5</a:t>
            </a:r>
            <a:endParaRPr lang="zh-CN" alt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原创设计师QQ598969553      _25"/>
          <p:cNvSpPr>
            <a:spLocks noChangeArrowheads="1"/>
          </p:cNvSpPr>
          <p:nvPr/>
        </p:nvSpPr>
        <p:spPr bwMode="auto">
          <a:xfrm>
            <a:off x="5816083" y="4917877"/>
            <a:ext cx="3897313"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rgbClr val="3F3F3F"/>
                </a:solidFill>
                <a:latin typeface="微软雅黑" panose="020B0503020204020204" pitchFamily="34" charset="-122"/>
                <a:ea typeface="微软雅黑" panose="020B0503020204020204" pitchFamily="34" charset="-122"/>
              </a:rPr>
              <a:t>单击此处添加文本单击此处添加</a:t>
            </a:r>
            <a:endParaRPr lang="en-US" altLang="zh-CN" sz="1400" dirty="0">
              <a:solidFill>
                <a:srgbClr val="3F3F3F"/>
              </a:solidFill>
              <a:latin typeface="微软雅黑" panose="020B0503020204020204" pitchFamily="34" charset="-122"/>
              <a:ea typeface="微软雅黑" panose="020B0503020204020204" pitchFamily="34" charset="-122"/>
            </a:endParaRPr>
          </a:p>
        </p:txBody>
      </p:sp>
      <p:sp>
        <p:nvSpPr>
          <p:cNvPr id="81" name="原创设计师QQ598969553      _26"/>
          <p:cNvSpPr>
            <a:spLocks noChangeArrowheads="1"/>
          </p:cNvSpPr>
          <p:nvPr/>
        </p:nvSpPr>
        <p:spPr bwMode="auto">
          <a:xfrm>
            <a:off x="5025508" y="4886127"/>
            <a:ext cx="361950" cy="371475"/>
          </a:xfrm>
          <a:custGeom>
            <a:avLst/>
            <a:gdLst>
              <a:gd name="T0" fmla="*/ 563 w 956"/>
              <a:gd name="T1" fmla="*/ 46 h 956"/>
              <a:gd name="T2" fmla="*/ 910 w 956"/>
              <a:gd name="T3" fmla="*/ 393 h 956"/>
              <a:gd name="T4" fmla="*/ 910 w 956"/>
              <a:gd name="T5" fmla="*/ 563 h 956"/>
              <a:gd name="T6" fmla="*/ 563 w 956"/>
              <a:gd name="T7" fmla="*/ 909 h 956"/>
              <a:gd name="T8" fmla="*/ 393 w 956"/>
              <a:gd name="T9" fmla="*/ 909 h 956"/>
              <a:gd name="T10" fmla="*/ 47 w 956"/>
              <a:gd name="T11" fmla="*/ 563 h 956"/>
              <a:gd name="T12" fmla="*/ 47 w 956"/>
              <a:gd name="T13" fmla="*/ 393 h 956"/>
              <a:gd name="T14" fmla="*/ 393 w 956"/>
              <a:gd name="T15" fmla="*/ 46 h 956"/>
              <a:gd name="T16" fmla="*/ 563 w 956"/>
              <a:gd name="T17" fmla="*/ 46 h 9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56"/>
              <a:gd name="T28" fmla="*/ 0 h 956"/>
              <a:gd name="T29" fmla="*/ 956 w 956"/>
              <a:gd name="T30" fmla="*/ 956 h 9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56" h="956">
                <a:moveTo>
                  <a:pt x="563" y="46"/>
                </a:moveTo>
                <a:lnTo>
                  <a:pt x="910" y="393"/>
                </a:lnTo>
                <a:cubicBezTo>
                  <a:pt x="956" y="439"/>
                  <a:pt x="956" y="516"/>
                  <a:pt x="910" y="563"/>
                </a:cubicBezTo>
                <a:lnTo>
                  <a:pt x="563" y="909"/>
                </a:lnTo>
                <a:cubicBezTo>
                  <a:pt x="517" y="956"/>
                  <a:pt x="440" y="956"/>
                  <a:pt x="393" y="909"/>
                </a:cubicBezTo>
                <a:lnTo>
                  <a:pt x="47" y="563"/>
                </a:lnTo>
                <a:cubicBezTo>
                  <a:pt x="0" y="516"/>
                  <a:pt x="0" y="439"/>
                  <a:pt x="47" y="393"/>
                </a:cubicBezTo>
                <a:lnTo>
                  <a:pt x="393" y="46"/>
                </a:lnTo>
                <a:cubicBezTo>
                  <a:pt x="440" y="0"/>
                  <a:pt x="517" y="0"/>
                  <a:pt x="563" y="46"/>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zh-CN">
              <a:solidFill>
                <a:prstClr val="black"/>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82" name="原创设计师QQ598969553      _27"/>
          <p:cNvSpPr>
            <a:spLocks noChangeArrowheads="1"/>
          </p:cNvSpPr>
          <p:nvPr/>
        </p:nvSpPr>
        <p:spPr bwMode="auto">
          <a:xfrm>
            <a:off x="5142983" y="4948039"/>
            <a:ext cx="127000"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6</a:t>
            </a:r>
            <a:endParaRPr lang="zh-CN" alt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原创设计师QQ598969553      _28"/>
          <p:cNvSpPr/>
          <p:nvPr/>
        </p:nvSpPr>
        <p:spPr bwMode="auto">
          <a:xfrm>
            <a:off x="4000025" y="1707714"/>
            <a:ext cx="994212" cy="4193837"/>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dirty="0">
              <a:solidFill>
                <a:prstClr val="black"/>
              </a:solidFill>
              <a:latin typeface="微软雅黑" panose="020B0503020204020204" pitchFamily="34" charset="-122"/>
              <a:ea typeface="微软雅黑" panose="020B0503020204020204" pitchFamily="34" charset="-122"/>
            </a:endParaRPr>
          </a:p>
        </p:txBody>
      </p:sp>
      <p:sp>
        <p:nvSpPr>
          <p:cNvPr id="84" name="原创设计师QQ598969553      _29"/>
          <p:cNvSpPr>
            <a:spLocks noChangeArrowheads="1"/>
          </p:cNvSpPr>
          <p:nvPr/>
        </p:nvSpPr>
        <p:spPr bwMode="auto">
          <a:xfrm>
            <a:off x="5323960" y="5446018"/>
            <a:ext cx="4852987" cy="450850"/>
          </a:xfrm>
          <a:custGeom>
            <a:avLst/>
            <a:gdLst>
              <a:gd name="T0" fmla="*/ 12255 w 12769"/>
              <a:gd name="T1" fmla="*/ 31 h 1159"/>
              <a:gd name="T2" fmla="*/ 12727 w 12769"/>
              <a:gd name="T3" fmla="*/ 503 h 1159"/>
              <a:gd name="T4" fmla="*/ 12727 w 12769"/>
              <a:gd name="T5" fmla="*/ 656 h 1159"/>
              <a:gd name="T6" fmla="*/ 12255 w 12769"/>
              <a:gd name="T7" fmla="*/ 1128 h 1159"/>
              <a:gd name="T8" fmla="*/ 12180 w 12769"/>
              <a:gd name="T9" fmla="*/ 1159 h 1159"/>
              <a:gd name="T10" fmla="*/ 591 w 12769"/>
              <a:gd name="T11" fmla="*/ 1159 h 1159"/>
              <a:gd name="T12" fmla="*/ 514 w 12769"/>
              <a:gd name="T13" fmla="*/ 1128 h 1159"/>
              <a:gd name="T14" fmla="*/ 42 w 12769"/>
              <a:gd name="T15" fmla="*/ 656 h 1159"/>
              <a:gd name="T16" fmla="*/ 42 w 12769"/>
              <a:gd name="T17" fmla="*/ 503 h 1159"/>
              <a:gd name="T18" fmla="*/ 514 w 12769"/>
              <a:gd name="T19" fmla="*/ 31 h 1159"/>
              <a:gd name="T20" fmla="*/ 591 w 12769"/>
              <a:gd name="T21" fmla="*/ 0 h 1159"/>
              <a:gd name="T22" fmla="*/ 12178 w 12769"/>
              <a:gd name="T23" fmla="*/ 0 h 1159"/>
              <a:gd name="T24" fmla="*/ 12255 w 12769"/>
              <a:gd name="T25" fmla="*/ 31 h 11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2769"/>
              <a:gd name="T40" fmla="*/ 0 h 1159"/>
              <a:gd name="T41" fmla="*/ 12769 w 12769"/>
              <a:gd name="T42" fmla="*/ 1159 h 11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2769" h="1159">
                <a:moveTo>
                  <a:pt x="12255" y="31"/>
                </a:moveTo>
                <a:lnTo>
                  <a:pt x="12727" y="503"/>
                </a:lnTo>
                <a:cubicBezTo>
                  <a:pt x="12769" y="545"/>
                  <a:pt x="12769" y="614"/>
                  <a:pt x="12727" y="656"/>
                </a:cubicBezTo>
                <a:lnTo>
                  <a:pt x="12255" y="1128"/>
                </a:lnTo>
                <a:cubicBezTo>
                  <a:pt x="12235" y="1148"/>
                  <a:pt x="12208" y="1159"/>
                  <a:pt x="12180" y="1159"/>
                </a:cubicBezTo>
                <a:lnTo>
                  <a:pt x="591" y="1159"/>
                </a:lnTo>
                <a:cubicBezTo>
                  <a:pt x="563" y="1159"/>
                  <a:pt x="535" y="1149"/>
                  <a:pt x="514" y="1128"/>
                </a:cubicBezTo>
                <a:lnTo>
                  <a:pt x="42" y="656"/>
                </a:lnTo>
                <a:cubicBezTo>
                  <a:pt x="0" y="614"/>
                  <a:pt x="0" y="545"/>
                  <a:pt x="42" y="503"/>
                </a:cubicBezTo>
                <a:lnTo>
                  <a:pt x="514" y="31"/>
                </a:lnTo>
                <a:cubicBezTo>
                  <a:pt x="535" y="10"/>
                  <a:pt x="563" y="0"/>
                  <a:pt x="591" y="0"/>
                </a:cubicBezTo>
                <a:lnTo>
                  <a:pt x="12178" y="0"/>
                </a:lnTo>
                <a:cubicBezTo>
                  <a:pt x="12207" y="0"/>
                  <a:pt x="12235" y="11"/>
                  <a:pt x="12255" y="31"/>
                </a:cubicBezTo>
                <a:close/>
              </a:path>
            </a:pathLst>
          </a:cu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miter lim="800000"/>
          </a:ln>
          <a:effectLst>
            <a:outerShdw blurRad="254000" dist="127000" dir="8160000" algn="tr" rotWithShape="0">
              <a:prstClr val="black">
                <a:alpha val="34000"/>
              </a:prstClr>
            </a:outerShdw>
          </a:effectLst>
        </p:spPr>
        <p:txBody>
          <a:bodyPr lIns="119494" tIns="59747" rIns="119494" bIns="59747" rtlCol="0" anchor="ctr"/>
          <a:lstStyle/>
          <a:p>
            <a:pPr algn="ctr" defTabSz="914400"/>
            <a:endParaRPr lang="zh-CN" altLang="zh-CN" sz="1800" kern="0">
              <a:solidFill>
                <a:sysClr val="window" lastClr="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85" name="原创设计师QQ598969553      _30"/>
          <p:cNvSpPr>
            <a:spLocks noChangeArrowheads="1"/>
          </p:cNvSpPr>
          <p:nvPr/>
        </p:nvSpPr>
        <p:spPr bwMode="auto">
          <a:xfrm>
            <a:off x="5843072" y="5522218"/>
            <a:ext cx="415607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400" dirty="0">
                <a:solidFill>
                  <a:srgbClr val="3F3F3F"/>
                </a:solidFill>
                <a:latin typeface="微软雅黑" panose="020B0503020204020204" pitchFamily="34" charset="-122"/>
                <a:ea typeface="微软雅黑" panose="020B0503020204020204" pitchFamily="34" charset="-122"/>
              </a:rPr>
              <a:t>单击此处添加文本单击此处添加</a:t>
            </a:r>
            <a:endParaRPr lang="en-US" altLang="zh-CN" sz="1400" dirty="0">
              <a:solidFill>
                <a:srgbClr val="3F3F3F"/>
              </a:solidFill>
              <a:latin typeface="微软雅黑" panose="020B0503020204020204" pitchFamily="34" charset="-122"/>
              <a:ea typeface="微软雅黑" panose="020B0503020204020204" pitchFamily="34" charset="-122"/>
            </a:endParaRPr>
          </a:p>
        </p:txBody>
      </p:sp>
      <p:sp>
        <p:nvSpPr>
          <p:cNvPr id="86" name="原创设计师QQ598969553      _31"/>
          <p:cNvSpPr>
            <a:spLocks noChangeArrowheads="1"/>
          </p:cNvSpPr>
          <p:nvPr/>
        </p:nvSpPr>
        <p:spPr bwMode="auto">
          <a:xfrm>
            <a:off x="5052497" y="5485706"/>
            <a:ext cx="361950" cy="371475"/>
          </a:xfrm>
          <a:custGeom>
            <a:avLst/>
            <a:gdLst>
              <a:gd name="T0" fmla="*/ 563 w 956"/>
              <a:gd name="T1" fmla="*/ 46 h 956"/>
              <a:gd name="T2" fmla="*/ 910 w 956"/>
              <a:gd name="T3" fmla="*/ 393 h 956"/>
              <a:gd name="T4" fmla="*/ 910 w 956"/>
              <a:gd name="T5" fmla="*/ 563 h 956"/>
              <a:gd name="T6" fmla="*/ 563 w 956"/>
              <a:gd name="T7" fmla="*/ 909 h 956"/>
              <a:gd name="T8" fmla="*/ 393 w 956"/>
              <a:gd name="T9" fmla="*/ 909 h 956"/>
              <a:gd name="T10" fmla="*/ 47 w 956"/>
              <a:gd name="T11" fmla="*/ 563 h 956"/>
              <a:gd name="T12" fmla="*/ 47 w 956"/>
              <a:gd name="T13" fmla="*/ 393 h 956"/>
              <a:gd name="T14" fmla="*/ 393 w 956"/>
              <a:gd name="T15" fmla="*/ 46 h 956"/>
              <a:gd name="T16" fmla="*/ 563 w 956"/>
              <a:gd name="T17" fmla="*/ 46 h 95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56"/>
              <a:gd name="T28" fmla="*/ 0 h 956"/>
              <a:gd name="T29" fmla="*/ 956 w 956"/>
              <a:gd name="T30" fmla="*/ 956 h 95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56" h="956">
                <a:moveTo>
                  <a:pt x="563" y="46"/>
                </a:moveTo>
                <a:lnTo>
                  <a:pt x="910" y="393"/>
                </a:lnTo>
                <a:cubicBezTo>
                  <a:pt x="956" y="439"/>
                  <a:pt x="956" y="516"/>
                  <a:pt x="910" y="563"/>
                </a:cubicBezTo>
                <a:lnTo>
                  <a:pt x="563" y="909"/>
                </a:lnTo>
                <a:cubicBezTo>
                  <a:pt x="517" y="956"/>
                  <a:pt x="440" y="956"/>
                  <a:pt x="393" y="909"/>
                </a:cubicBezTo>
                <a:lnTo>
                  <a:pt x="47" y="563"/>
                </a:lnTo>
                <a:cubicBezTo>
                  <a:pt x="0" y="516"/>
                  <a:pt x="0" y="439"/>
                  <a:pt x="47" y="393"/>
                </a:cubicBezTo>
                <a:lnTo>
                  <a:pt x="393" y="46"/>
                </a:lnTo>
                <a:cubicBezTo>
                  <a:pt x="440" y="0"/>
                  <a:pt x="517" y="0"/>
                  <a:pt x="563" y="46"/>
                </a:cubicBezTo>
                <a:close/>
              </a:path>
            </a:pathLst>
          </a:cu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zh-CN">
              <a:solidFill>
                <a:schemeClr val="bg1"/>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87" name="原创设计师QQ598969553      _32"/>
          <p:cNvSpPr>
            <a:spLocks noChangeArrowheads="1"/>
          </p:cNvSpPr>
          <p:nvPr/>
        </p:nvSpPr>
        <p:spPr bwMode="auto">
          <a:xfrm>
            <a:off x="5169972" y="5552381"/>
            <a:ext cx="12663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7</a:t>
            </a:r>
            <a:endPar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88" name="原创设计师QQ598969553      _33"/>
          <p:cNvGrpSpPr/>
          <p:nvPr/>
        </p:nvGrpSpPr>
        <p:grpSpPr>
          <a:xfrm>
            <a:off x="1708224" y="2850253"/>
            <a:ext cx="1964108" cy="1908758"/>
            <a:chOff x="4508674" y="2118116"/>
            <a:chExt cx="2204282" cy="2204282"/>
          </a:xfrm>
        </p:grpSpPr>
        <p:grpSp>
          <p:nvGrpSpPr>
            <p:cNvPr id="89" name="组合 88"/>
            <p:cNvGrpSpPr/>
            <p:nvPr/>
          </p:nvGrpSpPr>
          <p:grpSpPr>
            <a:xfrm>
              <a:off x="4508674" y="2118116"/>
              <a:ext cx="2204282" cy="2204282"/>
              <a:chOff x="1517331" y="1125257"/>
              <a:chExt cx="2204282" cy="2204282"/>
            </a:xfrm>
          </p:grpSpPr>
          <p:sp>
            <p:nvSpPr>
              <p:cNvPr id="91" name="椭圆 90"/>
              <p:cNvSpPr/>
              <p:nvPr/>
            </p:nvSpPr>
            <p:spPr>
              <a:xfrm>
                <a:off x="1517331"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457200" dist="444500" dir="7800000" sx="89000" sy="89000" algn="tr"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2" name="椭圆 91"/>
              <p:cNvSpPr/>
              <p:nvPr/>
            </p:nvSpPr>
            <p:spPr>
              <a:xfrm>
                <a:off x="1719372" y="1327298"/>
                <a:ext cx="1800200" cy="1800200"/>
              </a:xfrm>
              <a:prstGeom prst="ellipse">
                <a:avLst/>
              </a:prstGeom>
              <a:solidFill>
                <a:srgbClr val="E9462F"/>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endParaRPr>
              </a:p>
            </p:txBody>
          </p:sp>
        </p:grpSp>
        <p:sp>
          <p:nvSpPr>
            <p:cNvPr id="90" name="TextBox 62"/>
            <p:cNvSpPr txBox="1"/>
            <p:nvPr/>
          </p:nvSpPr>
          <p:spPr>
            <a:xfrm>
              <a:off x="5178016" y="2742704"/>
              <a:ext cx="1133465" cy="1101827"/>
            </a:xfrm>
            <a:prstGeom prst="rect">
              <a:avLst/>
            </a:prstGeom>
            <a:noFill/>
          </p:spPr>
          <p:txBody>
            <a:bodyPr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标题文字</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0">
        <p14:warp dir="in"/>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wipe(left)">
                                      <p:cBhvr>
                                        <p:cTn id="7" dur="500"/>
                                        <p:tgtEl>
                                          <p:spTgt spid="83"/>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88"/>
                                        </p:tgtEl>
                                        <p:attrNameLst>
                                          <p:attrName>style.visibility</p:attrName>
                                        </p:attrNameLst>
                                      </p:cBhvr>
                                      <p:to>
                                        <p:strVal val="visible"/>
                                      </p:to>
                                    </p:set>
                                    <p:anim calcmode="lin" valueType="num">
                                      <p:cBhvr>
                                        <p:cTn id="11" dur="500" fill="hold"/>
                                        <p:tgtEl>
                                          <p:spTgt spid="88"/>
                                        </p:tgtEl>
                                        <p:attrNameLst>
                                          <p:attrName>ppt_w</p:attrName>
                                        </p:attrNameLst>
                                      </p:cBhvr>
                                      <p:tavLst>
                                        <p:tav tm="0">
                                          <p:val>
                                            <p:fltVal val="0"/>
                                          </p:val>
                                        </p:tav>
                                        <p:tav tm="100000">
                                          <p:val>
                                            <p:strVal val="#ppt_w"/>
                                          </p:val>
                                        </p:tav>
                                      </p:tavLst>
                                    </p:anim>
                                    <p:anim calcmode="lin" valueType="num">
                                      <p:cBhvr>
                                        <p:cTn id="12" dur="500" fill="hold"/>
                                        <p:tgtEl>
                                          <p:spTgt spid="88"/>
                                        </p:tgtEl>
                                        <p:attrNameLst>
                                          <p:attrName>ppt_h</p:attrName>
                                        </p:attrNameLst>
                                      </p:cBhvr>
                                      <p:tavLst>
                                        <p:tav tm="0">
                                          <p:val>
                                            <p:fltVal val="0"/>
                                          </p:val>
                                        </p:tav>
                                        <p:tav tm="100000">
                                          <p:val>
                                            <p:strVal val="#ppt_h"/>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5"/>
                                        </p:tgtEl>
                                        <p:attrNameLst>
                                          <p:attrName>style.visibility</p:attrName>
                                        </p:attrNameLst>
                                      </p:cBhvr>
                                      <p:to>
                                        <p:strVal val="visible"/>
                                      </p:to>
                                    </p:set>
                                    <p:anim calcmode="lin" valueType="num">
                                      <p:cBhvr>
                                        <p:cTn id="15" dur="500" fill="hold"/>
                                        <p:tgtEl>
                                          <p:spTgt spid="65"/>
                                        </p:tgtEl>
                                        <p:attrNameLst>
                                          <p:attrName>ppt_x</p:attrName>
                                        </p:attrNameLst>
                                      </p:cBhvr>
                                      <p:tavLst>
                                        <p:tav tm="0">
                                          <p:val>
                                            <p:strVal val="0-#ppt_w/2"/>
                                          </p:val>
                                        </p:tav>
                                        <p:tav tm="100000">
                                          <p:val>
                                            <p:strVal val="#ppt_x"/>
                                          </p:val>
                                        </p:tav>
                                      </p:tavLst>
                                    </p:anim>
                                    <p:anim calcmode="lin" valueType="num">
                                      <p:cBhvr>
                                        <p:cTn id="16" dur="500" fill="hold"/>
                                        <p:tgtEl>
                                          <p:spTgt spid="65"/>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9"/>
                                        </p:tgtEl>
                                        <p:attrNameLst>
                                          <p:attrName>style.visibility</p:attrName>
                                        </p:attrNameLst>
                                      </p:cBhvr>
                                      <p:to>
                                        <p:strVal val="visible"/>
                                      </p:to>
                                    </p:set>
                                    <p:anim calcmode="lin" valueType="num">
                                      <p:cBhvr>
                                        <p:cTn id="19" dur="500" fill="hold"/>
                                        <p:tgtEl>
                                          <p:spTgt spid="59"/>
                                        </p:tgtEl>
                                        <p:attrNameLst>
                                          <p:attrName>ppt_x</p:attrName>
                                        </p:attrNameLst>
                                      </p:cBhvr>
                                      <p:tavLst>
                                        <p:tav tm="0">
                                          <p:val>
                                            <p:strVal val="0-#ppt_w/2"/>
                                          </p:val>
                                        </p:tav>
                                        <p:tav tm="100000">
                                          <p:val>
                                            <p:strVal val="#ppt_x"/>
                                          </p:val>
                                        </p:tav>
                                      </p:tavLst>
                                    </p:anim>
                                    <p:anim calcmode="lin" valueType="num">
                                      <p:cBhvr>
                                        <p:cTn id="20" dur="500" fill="hold"/>
                                        <p:tgtEl>
                                          <p:spTgt spid="59"/>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6"/>
                                        </p:tgtEl>
                                        <p:attrNameLst>
                                          <p:attrName>style.visibility</p:attrName>
                                        </p:attrNameLst>
                                      </p:cBhvr>
                                      <p:to>
                                        <p:strVal val="visible"/>
                                      </p:to>
                                    </p:set>
                                    <p:anim calcmode="lin" valueType="num">
                                      <p:cBhvr>
                                        <p:cTn id="23" dur="500" fill="hold"/>
                                        <p:tgtEl>
                                          <p:spTgt spid="66"/>
                                        </p:tgtEl>
                                        <p:attrNameLst>
                                          <p:attrName>ppt_x</p:attrName>
                                        </p:attrNameLst>
                                      </p:cBhvr>
                                      <p:tavLst>
                                        <p:tav tm="0">
                                          <p:val>
                                            <p:strVal val="0-#ppt_w/2"/>
                                          </p:val>
                                        </p:tav>
                                        <p:tav tm="100000">
                                          <p:val>
                                            <p:strVal val="#ppt_x"/>
                                          </p:val>
                                        </p:tav>
                                      </p:tavLst>
                                    </p:anim>
                                    <p:anim calcmode="lin" valueType="num">
                                      <p:cBhvr>
                                        <p:cTn id="24" dur="500" fill="hold"/>
                                        <p:tgtEl>
                                          <p:spTgt spid="66"/>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67"/>
                                        </p:tgtEl>
                                        <p:attrNameLst>
                                          <p:attrName>style.visibility</p:attrName>
                                        </p:attrNameLst>
                                      </p:cBhvr>
                                      <p:to>
                                        <p:strVal val="visible"/>
                                      </p:to>
                                    </p:set>
                                    <p:anim calcmode="lin" valueType="num">
                                      <p:cBhvr>
                                        <p:cTn id="27" dur="500" fill="hold"/>
                                        <p:tgtEl>
                                          <p:spTgt spid="67"/>
                                        </p:tgtEl>
                                        <p:attrNameLst>
                                          <p:attrName>ppt_x</p:attrName>
                                        </p:attrNameLst>
                                      </p:cBhvr>
                                      <p:tavLst>
                                        <p:tav tm="0">
                                          <p:val>
                                            <p:strVal val="0-#ppt_w/2"/>
                                          </p:val>
                                        </p:tav>
                                        <p:tav tm="100000">
                                          <p:val>
                                            <p:strVal val="#ppt_x"/>
                                          </p:val>
                                        </p:tav>
                                      </p:tavLst>
                                    </p:anim>
                                    <p:anim calcmode="lin" valueType="num">
                                      <p:cBhvr>
                                        <p:cTn id="28" dur="500" fill="hold"/>
                                        <p:tgtEl>
                                          <p:spTgt spid="67"/>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2" presetClass="entr" presetSubtype="2" fill="hold" grpId="0" nodeType="afterEffect">
                                  <p:stCondLst>
                                    <p:cond delay="0"/>
                                  </p:stCondLst>
                                  <p:childTnLst>
                                    <p:set>
                                      <p:cBhvr>
                                        <p:cTn id="31" dur="1" fill="hold">
                                          <p:stCondLst>
                                            <p:cond delay="0"/>
                                          </p:stCondLst>
                                        </p:cTn>
                                        <p:tgtEl>
                                          <p:spTgt spid="68"/>
                                        </p:tgtEl>
                                        <p:attrNameLst>
                                          <p:attrName>style.visibility</p:attrName>
                                        </p:attrNameLst>
                                      </p:cBhvr>
                                      <p:to>
                                        <p:strVal val="visible"/>
                                      </p:to>
                                    </p:set>
                                    <p:anim calcmode="lin" valueType="num">
                                      <p:cBhvr>
                                        <p:cTn id="32" dur="500" fill="hold"/>
                                        <p:tgtEl>
                                          <p:spTgt spid="68"/>
                                        </p:tgtEl>
                                        <p:attrNameLst>
                                          <p:attrName>ppt_x</p:attrName>
                                        </p:attrNameLst>
                                      </p:cBhvr>
                                      <p:tavLst>
                                        <p:tav tm="0">
                                          <p:val>
                                            <p:strVal val="1+#ppt_w/2"/>
                                          </p:val>
                                        </p:tav>
                                        <p:tav tm="100000">
                                          <p:val>
                                            <p:strVal val="#ppt_x"/>
                                          </p:val>
                                        </p:tav>
                                      </p:tavLst>
                                    </p:anim>
                                    <p:anim calcmode="lin" valueType="num">
                                      <p:cBhvr>
                                        <p:cTn id="33" dur="500" fill="hold"/>
                                        <p:tgtEl>
                                          <p:spTgt spid="68"/>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stCondLst>
                                    <p:cond delay="0"/>
                                  </p:stCondLst>
                                  <p:childTnLst>
                                    <p:set>
                                      <p:cBhvr>
                                        <p:cTn id="35" dur="1" fill="hold">
                                          <p:stCondLst>
                                            <p:cond delay="0"/>
                                          </p:stCondLst>
                                        </p:cTn>
                                        <p:tgtEl>
                                          <p:spTgt spid="60"/>
                                        </p:tgtEl>
                                        <p:attrNameLst>
                                          <p:attrName>style.visibility</p:attrName>
                                        </p:attrNameLst>
                                      </p:cBhvr>
                                      <p:to>
                                        <p:strVal val="visible"/>
                                      </p:to>
                                    </p:set>
                                    <p:anim calcmode="lin" valueType="num">
                                      <p:cBhvr>
                                        <p:cTn id="36" dur="500" fill="hold"/>
                                        <p:tgtEl>
                                          <p:spTgt spid="60"/>
                                        </p:tgtEl>
                                        <p:attrNameLst>
                                          <p:attrName>ppt_x</p:attrName>
                                        </p:attrNameLst>
                                      </p:cBhvr>
                                      <p:tavLst>
                                        <p:tav tm="0">
                                          <p:val>
                                            <p:strVal val="1+#ppt_w/2"/>
                                          </p:val>
                                        </p:tav>
                                        <p:tav tm="100000">
                                          <p:val>
                                            <p:strVal val="#ppt_x"/>
                                          </p:val>
                                        </p:tav>
                                      </p:tavLst>
                                    </p:anim>
                                    <p:anim calcmode="lin" valueType="num">
                                      <p:cBhvr>
                                        <p:cTn id="37" dur="500" fill="hold"/>
                                        <p:tgtEl>
                                          <p:spTgt spid="60"/>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69"/>
                                        </p:tgtEl>
                                        <p:attrNameLst>
                                          <p:attrName>style.visibility</p:attrName>
                                        </p:attrNameLst>
                                      </p:cBhvr>
                                      <p:to>
                                        <p:strVal val="visible"/>
                                      </p:to>
                                    </p:set>
                                    <p:anim calcmode="lin" valueType="num">
                                      <p:cBhvr>
                                        <p:cTn id="40" dur="500" fill="hold"/>
                                        <p:tgtEl>
                                          <p:spTgt spid="69"/>
                                        </p:tgtEl>
                                        <p:attrNameLst>
                                          <p:attrName>ppt_x</p:attrName>
                                        </p:attrNameLst>
                                      </p:cBhvr>
                                      <p:tavLst>
                                        <p:tav tm="0">
                                          <p:val>
                                            <p:strVal val="1+#ppt_w/2"/>
                                          </p:val>
                                        </p:tav>
                                        <p:tav tm="100000">
                                          <p:val>
                                            <p:strVal val="#ppt_x"/>
                                          </p:val>
                                        </p:tav>
                                      </p:tavLst>
                                    </p:anim>
                                    <p:anim calcmode="lin" valueType="num">
                                      <p:cBhvr>
                                        <p:cTn id="41" dur="500" fill="hold"/>
                                        <p:tgtEl>
                                          <p:spTgt spid="69"/>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0"/>
                                  </p:stCondLst>
                                  <p:childTnLst>
                                    <p:set>
                                      <p:cBhvr>
                                        <p:cTn id="43" dur="1" fill="hold">
                                          <p:stCondLst>
                                            <p:cond delay="0"/>
                                          </p:stCondLst>
                                        </p:cTn>
                                        <p:tgtEl>
                                          <p:spTgt spid="70"/>
                                        </p:tgtEl>
                                        <p:attrNameLst>
                                          <p:attrName>style.visibility</p:attrName>
                                        </p:attrNameLst>
                                      </p:cBhvr>
                                      <p:to>
                                        <p:strVal val="visible"/>
                                      </p:to>
                                    </p:set>
                                    <p:anim calcmode="lin" valueType="num">
                                      <p:cBhvr>
                                        <p:cTn id="44" dur="500" fill="hold"/>
                                        <p:tgtEl>
                                          <p:spTgt spid="70"/>
                                        </p:tgtEl>
                                        <p:attrNameLst>
                                          <p:attrName>ppt_x</p:attrName>
                                        </p:attrNameLst>
                                      </p:cBhvr>
                                      <p:tavLst>
                                        <p:tav tm="0">
                                          <p:val>
                                            <p:strVal val="1+#ppt_w/2"/>
                                          </p:val>
                                        </p:tav>
                                        <p:tav tm="100000">
                                          <p:val>
                                            <p:strVal val="#ppt_x"/>
                                          </p:val>
                                        </p:tav>
                                      </p:tavLst>
                                    </p:anim>
                                    <p:anim calcmode="lin" valueType="num">
                                      <p:cBhvr>
                                        <p:cTn id="45" dur="500" fill="hold"/>
                                        <p:tgtEl>
                                          <p:spTgt spid="70"/>
                                        </p:tgtEl>
                                        <p:attrNameLst>
                                          <p:attrName>ppt_y</p:attrName>
                                        </p:attrNameLst>
                                      </p:cBhvr>
                                      <p:tavLst>
                                        <p:tav tm="0">
                                          <p:val>
                                            <p:strVal val="#ppt_y"/>
                                          </p:val>
                                        </p:tav>
                                        <p:tav tm="100000">
                                          <p:val>
                                            <p:strVal val="#ppt_y"/>
                                          </p:val>
                                        </p:tav>
                                      </p:tavLst>
                                    </p:anim>
                                  </p:childTnLst>
                                </p:cTn>
                              </p:par>
                            </p:childTnLst>
                          </p:cTn>
                        </p:par>
                        <p:par>
                          <p:cTn id="46" fill="hold">
                            <p:stCondLst>
                              <p:cond delay="1500"/>
                            </p:stCondLst>
                            <p:childTnLst>
                              <p:par>
                                <p:cTn id="47" presetID="2" presetClass="entr" presetSubtype="8" fill="hold" grpId="0" nodeType="afterEffect">
                                  <p:stCondLst>
                                    <p:cond delay="0"/>
                                  </p:stCondLst>
                                  <p:childTnLst>
                                    <p:set>
                                      <p:cBhvr>
                                        <p:cTn id="48" dur="1" fill="hold">
                                          <p:stCondLst>
                                            <p:cond delay="0"/>
                                          </p:stCondLst>
                                        </p:cTn>
                                        <p:tgtEl>
                                          <p:spTgt spid="71"/>
                                        </p:tgtEl>
                                        <p:attrNameLst>
                                          <p:attrName>style.visibility</p:attrName>
                                        </p:attrNameLst>
                                      </p:cBhvr>
                                      <p:to>
                                        <p:strVal val="visible"/>
                                      </p:to>
                                    </p:set>
                                    <p:anim calcmode="lin" valueType="num">
                                      <p:cBhvr>
                                        <p:cTn id="49" dur="500" fill="hold"/>
                                        <p:tgtEl>
                                          <p:spTgt spid="71"/>
                                        </p:tgtEl>
                                        <p:attrNameLst>
                                          <p:attrName>ppt_x</p:attrName>
                                        </p:attrNameLst>
                                      </p:cBhvr>
                                      <p:tavLst>
                                        <p:tav tm="0">
                                          <p:val>
                                            <p:strVal val="0-#ppt_w/2"/>
                                          </p:val>
                                        </p:tav>
                                        <p:tav tm="100000">
                                          <p:val>
                                            <p:strVal val="#ppt_x"/>
                                          </p:val>
                                        </p:tav>
                                      </p:tavLst>
                                    </p:anim>
                                    <p:anim calcmode="lin" valueType="num">
                                      <p:cBhvr>
                                        <p:cTn id="50" dur="500" fill="hold"/>
                                        <p:tgtEl>
                                          <p:spTgt spid="71"/>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anim calcmode="lin" valueType="num">
                                      <p:cBhvr>
                                        <p:cTn id="53" dur="500" fill="hold"/>
                                        <p:tgtEl>
                                          <p:spTgt spid="61"/>
                                        </p:tgtEl>
                                        <p:attrNameLst>
                                          <p:attrName>ppt_x</p:attrName>
                                        </p:attrNameLst>
                                      </p:cBhvr>
                                      <p:tavLst>
                                        <p:tav tm="0">
                                          <p:val>
                                            <p:strVal val="0-#ppt_w/2"/>
                                          </p:val>
                                        </p:tav>
                                        <p:tav tm="100000">
                                          <p:val>
                                            <p:strVal val="#ppt_x"/>
                                          </p:val>
                                        </p:tav>
                                      </p:tavLst>
                                    </p:anim>
                                    <p:anim calcmode="lin" valueType="num">
                                      <p:cBhvr>
                                        <p:cTn id="54" dur="500" fill="hold"/>
                                        <p:tgtEl>
                                          <p:spTgt spid="61"/>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stCondLst>
                                    <p:cond delay="0"/>
                                  </p:stCondLst>
                                  <p:childTnLst>
                                    <p:set>
                                      <p:cBhvr>
                                        <p:cTn id="56" dur="1" fill="hold">
                                          <p:stCondLst>
                                            <p:cond delay="0"/>
                                          </p:stCondLst>
                                        </p:cTn>
                                        <p:tgtEl>
                                          <p:spTgt spid="72"/>
                                        </p:tgtEl>
                                        <p:attrNameLst>
                                          <p:attrName>style.visibility</p:attrName>
                                        </p:attrNameLst>
                                      </p:cBhvr>
                                      <p:to>
                                        <p:strVal val="visible"/>
                                      </p:to>
                                    </p:set>
                                    <p:anim calcmode="lin" valueType="num">
                                      <p:cBhvr>
                                        <p:cTn id="57" dur="500" fill="hold"/>
                                        <p:tgtEl>
                                          <p:spTgt spid="72"/>
                                        </p:tgtEl>
                                        <p:attrNameLst>
                                          <p:attrName>ppt_x</p:attrName>
                                        </p:attrNameLst>
                                      </p:cBhvr>
                                      <p:tavLst>
                                        <p:tav tm="0">
                                          <p:val>
                                            <p:strVal val="0-#ppt_w/2"/>
                                          </p:val>
                                        </p:tav>
                                        <p:tav tm="100000">
                                          <p:val>
                                            <p:strVal val="#ppt_x"/>
                                          </p:val>
                                        </p:tav>
                                      </p:tavLst>
                                    </p:anim>
                                    <p:anim calcmode="lin" valueType="num">
                                      <p:cBhvr>
                                        <p:cTn id="58" dur="500" fill="hold"/>
                                        <p:tgtEl>
                                          <p:spTgt spid="72"/>
                                        </p:tgtEl>
                                        <p:attrNameLst>
                                          <p:attrName>ppt_y</p:attrName>
                                        </p:attrNameLst>
                                      </p:cBhvr>
                                      <p:tavLst>
                                        <p:tav tm="0">
                                          <p:val>
                                            <p:strVal val="#ppt_y"/>
                                          </p:val>
                                        </p:tav>
                                        <p:tav tm="100000">
                                          <p:val>
                                            <p:strVal val="#ppt_y"/>
                                          </p:val>
                                        </p:tav>
                                      </p:tavLst>
                                    </p:anim>
                                  </p:childTnLst>
                                </p:cTn>
                              </p:par>
                              <p:par>
                                <p:cTn id="59" presetID="2" presetClass="entr" presetSubtype="8" fill="hold" grpId="0" nodeType="withEffect">
                                  <p:stCondLst>
                                    <p:cond delay="0"/>
                                  </p:stCondLst>
                                  <p:childTnLst>
                                    <p:set>
                                      <p:cBhvr>
                                        <p:cTn id="60" dur="1" fill="hold">
                                          <p:stCondLst>
                                            <p:cond delay="0"/>
                                          </p:stCondLst>
                                        </p:cTn>
                                        <p:tgtEl>
                                          <p:spTgt spid="73"/>
                                        </p:tgtEl>
                                        <p:attrNameLst>
                                          <p:attrName>style.visibility</p:attrName>
                                        </p:attrNameLst>
                                      </p:cBhvr>
                                      <p:to>
                                        <p:strVal val="visible"/>
                                      </p:to>
                                    </p:set>
                                    <p:anim calcmode="lin" valueType="num">
                                      <p:cBhvr>
                                        <p:cTn id="61" dur="500" fill="hold"/>
                                        <p:tgtEl>
                                          <p:spTgt spid="73"/>
                                        </p:tgtEl>
                                        <p:attrNameLst>
                                          <p:attrName>ppt_x</p:attrName>
                                        </p:attrNameLst>
                                      </p:cBhvr>
                                      <p:tavLst>
                                        <p:tav tm="0">
                                          <p:val>
                                            <p:strVal val="0-#ppt_w/2"/>
                                          </p:val>
                                        </p:tav>
                                        <p:tav tm="100000">
                                          <p:val>
                                            <p:strVal val="#ppt_x"/>
                                          </p:val>
                                        </p:tav>
                                      </p:tavLst>
                                    </p:anim>
                                    <p:anim calcmode="lin" valueType="num">
                                      <p:cBhvr>
                                        <p:cTn id="62" dur="500" fill="hold"/>
                                        <p:tgtEl>
                                          <p:spTgt spid="73"/>
                                        </p:tgtEl>
                                        <p:attrNameLst>
                                          <p:attrName>ppt_y</p:attrName>
                                        </p:attrNameLst>
                                      </p:cBhvr>
                                      <p:tavLst>
                                        <p:tav tm="0">
                                          <p:val>
                                            <p:strVal val="#ppt_y"/>
                                          </p:val>
                                        </p:tav>
                                        <p:tav tm="100000">
                                          <p:val>
                                            <p:strVal val="#ppt_y"/>
                                          </p:val>
                                        </p:tav>
                                      </p:tavLst>
                                    </p:anim>
                                  </p:childTnLst>
                                </p:cTn>
                              </p:par>
                            </p:childTnLst>
                          </p:cTn>
                        </p:par>
                        <p:par>
                          <p:cTn id="63" fill="hold">
                            <p:stCondLst>
                              <p:cond delay="2000"/>
                            </p:stCondLst>
                            <p:childTnLst>
                              <p:par>
                                <p:cTn id="64" presetID="2" presetClass="entr" presetSubtype="2" fill="hold" grpId="0" nodeType="afterEffect">
                                  <p:stCondLst>
                                    <p:cond delay="0"/>
                                  </p:stCondLst>
                                  <p:childTnLst>
                                    <p:set>
                                      <p:cBhvr>
                                        <p:cTn id="65" dur="1" fill="hold">
                                          <p:stCondLst>
                                            <p:cond delay="0"/>
                                          </p:stCondLst>
                                        </p:cTn>
                                        <p:tgtEl>
                                          <p:spTgt spid="74"/>
                                        </p:tgtEl>
                                        <p:attrNameLst>
                                          <p:attrName>style.visibility</p:attrName>
                                        </p:attrNameLst>
                                      </p:cBhvr>
                                      <p:to>
                                        <p:strVal val="visible"/>
                                      </p:to>
                                    </p:set>
                                    <p:anim calcmode="lin" valueType="num">
                                      <p:cBhvr>
                                        <p:cTn id="66" dur="500" fill="hold"/>
                                        <p:tgtEl>
                                          <p:spTgt spid="74"/>
                                        </p:tgtEl>
                                        <p:attrNameLst>
                                          <p:attrName>ppt_x</p:attrName>
                                        </p:attrNameLst>
                                      </p:cBhvr>
                                      <p:tavLst>
                                        <p:tav tm="0">
                                          <p:val>
                                            <p:strVal val="1+#ppt_w/2"/>
                                          </p:val>
                                        </p:tav>
                                        <p:tav tm="100000">
                                          <p:val>
                                            <p:strVal val="#ppt_x"/>
                                          </p:val>
                                        </p:tav>
                                      </p:tavLst>
                                    </p:anim>
                                    <p:anim calcmode="lin" valueType="num">
                                      <p:cBhvr>
                                        <p:cTn id="67" dur="500" fill="hold"/>
                                        <p:tgtEl>
                                          <p:spTgt spid="74"/>
                                        </p:tgtEl>
                                        <p:attrNameLst>
                                          <p:attrName>ppt_y</p:attrName>
                                        </p:attrNameLst>
                                      </p:cBhvr>
                                      <p:tavLst>
                                        <p:tav tm="0">
                                          <p:val>
                                            <p:strVal val="#ppt_y"/>
                                          </p:val>
                                        </p:tav>
                                        <p:tav tm="100000">
                                          <p:val>
                                            <p:strVal val="#ppt_y"/>
                                          </p:val>
                                        </p:tav>
                                      </p:tavLst>
                                    </p:anim>
                                  </p:childTnLst>
                                </p:cTn>
                              </p:par>
                              <p:par>
                                <p:cTn id="68" presetID="2" presetClass="entr" presetSubtype="2" fill="hold" grpId="0" nodeType="withEffect">
                                  <p:stCondLst>
                                    <p:cond delay="0"/>
                                  </p:stCondLst>
                                  <p:childTnLst>
                                    <p:set>
                                      <p:cBhvr>
                                        <p:cTn id="69" dur="1" fill="hold">
                                          <p:stCondLst>
                                            <p:cond delay="0"/>
                                          </p:stCondLst>
                                        </p:cTn>
                                        <p:tgtEl>
                                          <p:spTgt spid="62"/>
                                        </p:tgtEl>
                                        <p:attrNameLst>
                                          <p:attrName>style.visibility</p:attrName>
                                        </p:attrNameLst>
                                      </p:cBhvr>
                                      <p:to>
                                        <p:strVal val="visible"/>
                                      </p:to>
                                    </p:set>
                                    <p:anim calcmode="lin" valueType="num">
                                      <p:cBhvr>
                                        <p:cTn id="70" dur="500" fill="hold"/>
                                        <p:tgtEl>
                                          <p:spTgt spid="62"/>
                                        </p:tgtEl>
                                        <p:attrNameLst>
                                          <p:attrName>ppt_x</p:attrName>
                                        </p:attrNameLst>
                                      </p:cBhvr>
                                      <p:tavLst>
                                        <p:tav tm="0">
                                          <p:val>
                                            <p:strVal val="1+#ppt_w/2"/>
                                          </p:val>
                                        </p:tav>
                                        <p:tav tm="100000">
                                          <p:val>
                                            <p:strVal val="#ppt_x"/>
                                          </p:val>
                                        </p:tav>
                                      </p:tavLst>
                                    </p:anim>
                                    <p:anim calcmode="lin" valueType="num">
                                      <p:cBhvr>
                                        <p:cTn id="71" dur="500" fill="hold"/>
                                        <p:tgtEl>
                                          <p:spTgt spid="62"/>
                                        </p:tgtEl>
                                        <p:attrNameLst>
                                          <p:attrName>ppt_y</p:attrName>
                                        </p:attrNameLst>
                                      </p:cBhvr>
                                      <p:tavLst>
                                        <p:tav tm="0">
                                          <p:val>
                                            <p:strVal val="#ppt_y"/>
                                          </p:val>
                                        </p:tav>
                                        <p:tav tm="100000">
                                          <p:val>
                                            <p:strVal val="#ppt_y"/>
                                          </p:val>
                                        </p:tav>
                                      </p:tavLst>
                                    </p:anim>
                                  </p:childTnLst>
                                </p:cTn>
                              </p:par>
                              <p:par>
                                <p:cTn id="72" presetID="2" presetClass="entr" presetSubtype="2" fill="hold" grpId="0" nodeType="withEffect">
                                  <p:stCondLst>
                                    <p:cond delay="0"/>
                                  </p:stCondLst>
                                  <p:childTnLst>
                                    <p:set>
                                      <p:cBhvr>
                                        <p:cTn id="73" dur="1" fill="hold">
                                          <p:stCondLst>
                                            <p:cond delay="0"/>
                                          </p:stCondLst>
                                        </p:cTn>
                                        <p:tgtEl>
                                          <p:spTgt spid="75"/>
                                        </p:tgtEl>
                                        <p:attrNameLst>
                                          <p:attrName>style.visibility</p:attrName>
                                        </p:attrNameLst>
                                      </p:cBhvr>
                                      <p:to>
                                        <p:strVal val="visible"/>
                                      </p:to>
                                    </p:set>
                                    <p:anim calcmode="lin" valueType="num">
                                      <p:cBhvr>
                                        <p:cTn id="74" dur="500" fill="hold"/>
                                        <p:tgtEl>
                                          <p:spTgt spid="75"/>
                                        </p:tgtEl>
                                        <p:attrNameLst>
                                          <p:attrName>ppt_x</p:attrName>
                                        </p:attrNameLst>
                                      </p:cBhvr>
                                      <p:tavLst>
                                        <p:tav tm="0">
                                          <p:val>
                                            <p:strVal val="1+#ppt_w/2"/>
                                          </p:val>
                                        </p:tav>
                                        <p:tav tm="100000">
                                          <p:val>
                                            <p:strVal val="#ppt_x"/>
                                          </p:val>
                                        </p:tav>
                                      </p:tavLst>
                                    </p:anim>
                                    <p:anim calcmode="lin" valueType="num">
                                      <p:cBhvr>
                                        <p:cTn id="75" dur="500" fill="hold"/>
                                        <p:tgtEl>
                                          <p:spTgt spid="75"/>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stCondLst>
                                    <p:cond delay="0"/>
                                  </p:stCondLst>
                                  <p:childTnLst>
                                    <p:set>
                                      <p:cBhvr>
                                        <p:cTn id="77" dur="1" fill="hold">
                                          <p:stCondLst>
                                            <p:cond delay="0"/>
                                          </p:stCondLst>
                                        </p:cTn>
                                        <p:tgtEl>
                                          <p:spTgt spid="76"/>
                                        </p:tgtEl>
                                        <p:attrNameLst>
                                          <p:attrName>style.visibility</p:attrName>
                                        </p:attrNameLst>
                                      </p:cBhvr>
                                      <p:to>
                                        <p:strVal val="visible"/>
                                      </p:to>
                                    </p:set>
                                    <p:anim calcmode="lin" valueType="num">
                                      <p:cBhvr>
                                        <p:cTn id="78" dur="500" fill="hold"/>
                                        <p:tgtEl>
                                          <p:spTgt spid="76"/>
                                        </p:tgtEl>
                                        <p:attrNameLst>
                                          <p:attrName>ppt_x</p:attrName>
                                        </p:attrNameLst>
                                      </p:cBhvr>
                                      <p:tavLst>
                                        <p:tav tm="0">
                                          <p:val>
                                            <p:strVal val="1+#ppt_w/2"/>
                                          </p:val>
                                        </p:tav>
                                        <p:tav tm="100000">
                                          <p:val>
                                            <p:strVal val="#ppt_x"/>
                                          </p:val>
                                        </p:tav>
                                      </p:tavLst>
                                    </p:anim>
                                    <p:anim calcmode="lin" valueType="num">
                                      <p:cBhvr>
                                        <p:cTn id="79" dur="500" fill="hold"/>
                                        <p:tgtEl>
                                          <p:spTgt spid="76"/>
                                        </p:tgtEl>
                                        <p:attrNameLst>
                                          <p:attrName>ppt_y</p:attrName>
                                        </p:attrNameLst>
                                      </p:cBhvr>
                                      <p:tavLst>
                                        <p:tav tm="0">
                                          <p:val>
                                            <p:strVal val="#ppt_y"/>
                                          </p:val>
                                        </p:tav>
                                        <p:tav tm="100000">
                                          <p:val>
                                            <p:strVal val="#ppt_y"/>
                                          </p:val>
                                        </p:tav>
                                      </p:tavLst>
                                    </p:anim>
                                  </p:childTnLst>
                                </p:cTn>
                              </p:par>
                            </p:childTnLst>
                          </p:cTn>
                        </p:par>
                        <p:par>
                          <p:cTn id="80" fill="hold">
                            <p:stCondLst>
                              <p:cond delay="2500"/>
                            </p:stCondLst>
                            <p:childTnLst>
                              <p:par>
                                <p:cTn id="81" presetID="2" presetClass="entr" presetSubtype="8" fill="hold" grpId="0" nodeType="afterEffect">
                                  <p:stCondLst>
                                    <p:cond delay="0"/>
                                  </p:stCondLst>
                                  <p:childTnLst>
                                    <p:set>
                                      <p:cBhvr>
                                        <p:cTn id="82" dur="1" fill="hold">
                                          <p:stCondLst>
                                            <p:cond delay="0"/>
                                          </p:stCondLst>
                                        </p:cTn>
                                        <p:tgtEl>
                                          <p:spTgt spid="77"/>
                                        </p:tgtEl>
                                        <p:attrNameLst>
                                          <p:attrName>style.visibility</p:attrName>
                                        </p:attrNameLst>
                                      </p:cBhvr>
                                      <p:to>
                                        <p:strVal val="visible"/>
                                      </p:to>
                                    </p:set>
                                    <p:anim calcmode="lin" valueType="num">
                                      <p:cBhvr>
                                        <p:cTn id="83" dur="500" fill="hold"/>
                                        <p:tgtEl>
                                          <p:spTgt spid="77"/>
                                        </p:tgtEl>
                                        <p:attrNameLst>
                                          <p:attrName>ppt_x</p:attrName>
                                        </p:attrNameLst>
                                      </p:cBhvr>
                                      <p:tavLst>
                                        <p:tav tm="0">
                                          <p:val>
                                            <p:strVal val="0-#ppt_w/2"/>
                                          </p:val>
                                        </p:tav>
                                        <p:tav tm="100000">
                                          <p:val>
                                            <p:strVal val="#ppt_x"/>
                                          </p:val>
                                        </p:tav>
                                      </p:tavLst>
                                    </p:anim>
                                    <p:anim calcmode="lin" valueType="num">
                                      <p:cBhvr>
                                        <p:cTn id="84" dur="500" fill="hold"/>
                                        <p:tgtEl>
                                          <p:spTgt spid="77"/>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63"/>
                                        </p:tgtEl>
                                        <p:attrNameLst>
                                          <p:attrName>style.visibility</p:attrName>
                                        </p:attrNameLst>
                                      </p:cBhvr>
                                      <p:to>
                                        <p:strVal val="visible"/>
                                      </p:to>
                                    </p:set>
                                    <p:anim calcmode="lin" valueType="num">
                                      <p:cBhvr>
                                        <p:cTn id="87" dur="500" fill="hold"/>
                                        <p:tgtEl>
                                          <p:spTgt spid="63"/>
                                        </p:tgtEl>
                                        <p:attrNameLst>
                                          <p:attrName>ppt_x</p:attrName>
                                        </p:attrNameLst>
                                      </p:cBhvr>
                                      <p:tavLst>
                                        <p:tav tm="0">
                                          <p:val>
                                            <p:strVal val="0-#ppt_w/2"/>
                                          </p:val>
                                        </p:tav>
                                        <p:tav tm="100000">
                                          <p:val>
                                            <p:strVal val="#ppt_x"/>
                                          </p:val>
                                        </p:tav>
                                      </p:tavLst>
                                    </p:anim>
                                    <p:anim calcmode="lin" valueType="num">
                                      <p:cBhvr>
                                        <p:cTn id="88" dur="500" fill="hold"/>
                                        <p:tgtEl>
                                          <p:spTgt spid="63"/>
                                        </p:tgtEl>
                                        <p:attrNameLst>
                                          <p:attrName>ppt_y</p:attrName>
                                        </p:attrNameLst>
                                      </p:cBhvr>
                                      <p:tavLst>
                                        <p:tav tm="0">
                                          <p:val>
                                            <p:strVal val="#ppt_y"/>
                                          </p:val>
                                        </p:tav>
                                        <p:tav tm="100000">
                                          <p:val>
                                            <p:strVal val="#ppt_y"/>
                                          </p:val>
                                        </p:tav>
                                      </p:tavLst>
                                    </p:anim>
                                  </p:childTnLst>
                                </p:cTn>
                              </p:par>
                              <p:par>
                                <p:cTn id="89" presetID="2" presetClass="entr" presetSubtype="8" fill="hold" grpId="0" nodeType="withEffect">
                                  <p:stCondLst>
                                    <p:cond delay="0"/>
                                  </p:stCondLst>
                                  <p:childTnLst>
                                    <p:set>
                                      <p:cBhvr>
                                        <p:cTn id="90" dur="1" fill="hold">
                                          <p:stCondLst>
                                            <p:cond delay="0"/>
                                          </p:stCondLst>
                                        </p:cTn>
                                        <p:tgtEl>
                                          <p:spTgt spid="78"/>
                                        </p:tgtEl>
                                        <p:attrNameLst>
                                          <p:attrName>style.visibility</p:attrName>
                                        </p:attrNameLst>
                                      </p:cBhvr>
                                      <p:to>
                                        <p:strVal val="visible"/>
                                      </p:to>
                                    </p:set>
                                    <p:anim calcmode="lin" valueType="num">
                                      <p:cBhvr>
                                        <p:cTn id="91" dur="500" fill="hold"/>
                                        <p:tgtEl>
                                          <p:spTgt spid="78"/>
                                        </p:tgtEl>
                                        <p:attrNameLst>
                                          <p:attrName>ppt_x</p:attrName>
                                        </p:attrNameLst>
                                      </p:cBhvr>
                                      <p:tavLst>
                                        <p:tav tm="0">
                                          <p:val>
                                            <p:strVal val="0-#ppt_w/2"/>
                                          </p:val>
                                        </p:tav>
                                        <p:tav tm="100000">
                                          <p:val>
                                            <p:strVal val="#ppt_x"/>
                                          </p:val>
                                        </p:tav>
                                      </p:tavLst>
                                    </p:anim>
                                    <p:anim calcmode="lin" valueType="num">
                                      <p:cBhvr>
                                        <p:cTn id="92" dur="500" fill="hold"/>
                                        <p:tgtEl>
                                          <p:spTgt spid="78"/>
                                        </p:tgtEl>
                                        <p:attrNameLst>
                                          <p:attrName>ppt_y</p:attrName>
                                        </p:attrNameLst>
                                      </p:cBhvr>
                                      <p:tavLst>
                                        <p:tav tm="0">
                                          <p:val>
                                            <p:strVal val="#ppt_y"/>
                                          </p:val>
                                        </p:tav>
                                        <p:tav tm="100000">
                                          <p:val>
                                            <p:strVal val="#ppt_y"/>
                                          </p:val>
                                        </p:tav>
                                      </p:tavLst>
                                    </p:anim>
                                  </p:childTnLst>
                                </p:cTn>
                              </p:par>
                              <p:par>
                                <p:cTn id="93" presetID="2" presetClass="entr" presetSubtype="8" fill="hold" grpId="0" nodeType="withEffect">
                                  <p:stCondLst>
                                    <p:cond delay="0"/>
                                  </p:stCondLst>
                                  <p:childTnLst>
                                    <p:set>
                                      <p:cBhvr>
                                        <p:cTn id="94" dur="1" fill="hold">
                                          <p:stCondLst>
                                            <p:cond delay="0"/>
                                          </p:stCondLst>
                                        </p:cTn>
                                        <p:tgtEl>
                                          <p:spTgt spid="79"/>
                                        </p:tgtEl>
                                        <p:attrNameLst>
                                          <p:attrName>style.visibility</p:attrName>
                                        </p:attrNameLst>
                                      </p:cBhvr>
                                      <p:to>
                                        <p:strVal val="visible"/>
                                      </p:to>
                                    </p:set>
                                    <p:anim calcmode="lin" valueType="num">
                                      <p:cBhvr>
                                        <p:cTn id="95" dur="500" fill="hold"/>
                                        <p:tgtEl>
                                          <p:spTgt spid="79"/>
                                        </p:tgtEl>
                                        <p:attrNameLst>
                                          <p:attrName>ppt_x</p:attrName>
                                        </p:attrNameLst>
                                      </p:cBhvr>
                                      <p:tavLst>
                                        <p:tav tm="0">
                                          <p:val>
                                            <p:strVal val="0-#ppt_w/2"/>
                                          </p:val>
                                        </p:tav>
                                        <p:tav tm="100000">
                                          <p:val>
                                            <p:strVal val="#ppt_x"/>
                                          </p:val>
                                        </p:tav>
                                      </p:tavLst>
                                    </p:anim>
                                    <p:anim calcmode="lin" valueType="num">
                                      <p:cBhvr>
                                        <p:cTn id="96" dur="500" fill="hold"/>
                                        <p:tgtEl>
                                          <p:spTgt spid="79"/>
                                        </p:tgtEl>
                                        <p:attrNameLst>
                                          <p:attrName>ppt_y</p:attrName>
                                        </p:attrNameLst>
                                      </p:cBhvr>
                                      <p:tavLst>
                                        <p:tav tm="0">
                                          <p:val>
                                            <p:strVal val="#ppt_y"/>
                                          </p:val>
                                        </p:tav>
                                        <p:tav tm="100000">
                                          <p:val>
                                            <p:strVal val="#ppt_y"/>
                                          </p:val>
                                        </p:tav>
                                      </p:tavLst>
                                    </p:anim>
                                  </p:childTnLst>
                                </p:cTn>
                              </p:par>
                            </p:childTnLst>
                          </p:cTn>
                        </p:par>
                        <p:par>
                          <p:cTn id="97" fill="hold">
                            <p:stCondLst>
                              <p:cond delay="3000"/>
                            </p:stCondLst>
                            <p:childTnLst>
                              <p:par>
                                <p:cTn id="98" presetID="2" presetClass="entr" presetSubtype="2" fill="hold" grpId="0" nodeType="afterEffect">
                                  <p:stCondLst>
                                    <p:cond delay="0"/>
                                  </p:stCondLst>
                                  <p:childTnLst>
                                    <p:set>
                                      <p:cBhvr>
                                        <p:cTn id="99" dur="1" fill="hold">
                                          <p:stCondLst>
                                            <p:cond delay="0"/>
                                          </p:stCondLst>
                                        </p:cTn>
                                        <p:tgtEl>
                                          <p:spTgt spid="80"/>
                                        </p:tgtEl>
                                        <p:attrNameLst>
                                          <p:attrName>style.visibility</p:attrName>
                                        </p:attrNameLst>
                                      </p:cBhvr>
                                      <p:to>
                                        <p:strVal val="visible"/>
                                      </p:to>
                                    </p:set>
                                    <p:anim calcmode="lin" valueType="num">
                                      <p:cBhvr>
                                        <p:cTn id="100" dur="500" fill="hold"/>
                                        <p:tgtEl>
                                          <p:spTgt spid="80"/>
                                        </p:tgtEl>
                                        <p:attrNameLst>
                                          <p:attrName>ppt_x</p:attrName>
                                        </p:attrNameLst>
                                      </p:cBhvr>
                                      <p:tavLst>
                                        <p:tav tm="0">
                                          <p:val>
                                            <p:strVal val="1+#ppt_w/2"/>
                                          </p:val>
                                        </p:tav>
                                        <p:tav tm="100000">
                                          <p:val>
                                            <p:strVal val="#ppt_x"/>
                                          </p:val>
                                        </p:tav>
                                      </p:tavLst>
                                    </p:anim>
                                    <p:anim calcmode="lin" valueType="num">
                                      <p:cBhvr>
                                        <p:cTn id="101" dur="500" fill="hold"/>
                                        <p:tgtEl>
                                          <p:spTgt spid="80"/>
                                        </p:tgtEl>
                                        <p:attrNameLst>
                                          <p:attrName>ppt_y</p:attrName>
                                        </p:attrNameLst>
                                      </p:cBhvr>
                                      <p:tavLst>
                                        <p:tav tm="0">
                                          <p:val>
                                            <p:strVal val="#ppt_y"/>
                                          </p:val>
                                        </p:tav>
                                        <p:tav tm="100000">
                                          <p:val>
                                            <p:strVal val="#ppt_y"/>
                                          </p:val>
                                        </p:tav>
                                      </p:tavLst>
                                    </p:anim>
                                  </p:childTnLst>
                                </p:cTn>
                              </p:par>
                              <p:par>
                                <p:cTn id="102" presetID="2" presetClass="entr" presetSubtype="2" fill="hold" grpId="0" nodeType="withEffect">
                                  <p:stCondLst>
                                    <p:cond delay="0"/>
                                  </p:stCondLst>
                                  <p:childTnLst>
                                    <p:set>
                                      <p:cBhvr>
                                        <p:cTn id="103" dur="1" fill="hold">
                                          <p:stCondLst>
                                            <p:cond delay="0"/>
                                          </p:stCondLst>
                                        </p:cTn>
                                        <p:tgtEl>
                                          <p:spTgt spid="64"/>
                                        </p:tgtEl>
                                        <p:attrNameLst>
                                          <p:attrName>style.visibility</p:attrName>
                                        </p:attrNameLst>
                                      </p:cBhvr>
                                      <p:to>
                                        <p:strVal val="visible"/>
                                      </p:to>
                                    </p:set>
                                    <p:anim calcmode="lin" valueType="num">
                                      <p:cBhvr>
                                        <p:cTn id="104" dur="500" fill="hold"/>
                                        <p:tgtEl>
                                          <p:spTgt spid="64"/>
                                        </p:tgtEl>
                                        <p:attrNameLst>
                                          <p:attrName>ppt_x</p:attrName>
                                        </p:attrNameLst>
                                      </p:cBhvr>
                                      <p:tavLst>
                                        <p:tav tm="0">
                                          <p:val>
                                            <p:strVal val="1+#ppt_w/2"/>
                                          </p:val>
                                        </p:tav>
                                        <p:tav tm="100000">
                                          <p:val>
                                            <p:strVal val="#ppt_x"/>
                                          </p:val>
                                        </p:tav>
                                      </p:tavLst>
                                    </p:anim>
                                    <p:anim calcmode="lin" valueType="num">
                                      <p:cBhvr>
                                        <p:cTn id="105" dur="500" fill="hold"/>
                                        <p:tgtEl>
                                          <p:spTgt spid="64"/>
                                        </p:tgtEl>
                                        <p:attrNameLst>
                                          <p:attrName>ppt_y</p:attrName>
                                        </p:attrNameLst>
                                      </p:cBhvr>
                                      <p:tavLst>
                                        <p:tav tm="0">
                                          <p:val>
                                            <p:strVal val="#ppt_y"/>
                                          </p:val>
                                        </p:tav>
                                        <p:tav tm="100000">
                                          <p:val>
                                            <p:strVal val="#ppt_y"/>
                                          </p:val>
                                        </p:tav>
                                      </p:tavLst>
                                    </p:anim>
                                  </p:childTnLst>
                                </p:cTn>
                              </p:par>
                              <p:par>
                                <p:cTn id="106" presetID="2" presetClass="entr" presetSubtype="2" fill="hold" grpId="0" nodeType="withEffect">
                                  <p:stCondLst>
                                    <p:cond delay="0"/>
                                  </p:stCondLst>
                                  <p:childTnLst>
                                    <p:set>
                                      <p:cBhvr>
                                        <p:cTn id="107" dur="1" fill="hold">
                                          <p:stCondLst>
                                            <p:cond delay="0"/>
                                          </p:stCondLst>
                                        </p:cTn>
                                        <p:tgtEl>
                                          <p:spTgt spid="81"/>
                                        </p:tgtEl>
                                        <p:attrNameLst>
                                          <p:attrName>style.visibility</p:attrName>
                                        </p:attrNameLst>
                                      </p:cBhvr>
                                      <p:to>
                                        <p:strVal val="visible"/>
                                      </p:to>
                                    </p:set>
                                    <p:anim calcmode="lin" valueType="num">
                                      <p:cBhvr>
                                        <p:cTn id="108" dur="500" fill="hold"/>
                                        <p:tgtEl>
                                          <p:spTgt spid="81"/>
                                        </p:tgtEl>
                                        <p:attrNameLst>
                                          <p:attrName>ppt_x</p:attrName>
                                        </p:attrNameLst>
                                      </p:cBhvr>
                                      <p:tavLst>
                                        <p:tav tm="0">
                                          <p:val>
                                            <p:strVal val="1+#ppt_w/2"/>
                                          </p:val>
                                        </p:tav>
                                        <p:tav tm="100000">
                                          <p:val>
                                            <p:strVal val="#ppt_x"/>
                                          </p:val>
                                        </p:tav>
                                      </p:tavLst>
                                    </p:anim>
                                    <p:anim calcmode="lin" valueType="num">
                                      <p:cBhvr>
                                        <p:cTn id="109" dur="500" fill="hold"/>
                                        <p:tgtEl>
                                          <p:spTgt spid="81"/>
                                        </p:tgtEl>
                                        <p:attrNameLst>
                                          <p:attrName>ppt_y</p:attrName>
                                        </p:attrNameLst>
                                      </p:cBhvr>
                                      <p:tavLst>
                                        <p:tav tm="0">
                                          <p:val>
                                            <p:strVal val="#ppt_y"/>
                                          </p:val>
                                        </p:tav>
                                        <p:tav tm="100000">
                                          <p:val>
                                            <p:strVal val="#ppt_y"/>
                                          </p:val>
                                        </p:tav>
                                      </p:tavLst>
                                    </p:anim>
                                  </p:childTnLst>
                                </p:cTn>
                              </p:par>
                              <p:par>
                                <p:cTn id="110" presetID="2" presetClass="entr" presetSubtype="2" fill="hold" grpId="0" nodeType="withEffect">
                                  <p:stCondLst>
                                    <p:cond delay="0"/>
                                  </p:stCondLst>
                                  <p:childTnLst>
                                    <p:set>
                                      <p:cBhvr>
                                        <p:cTn id="111" dur="1" fill="hold">
                                          <p:stCondLst>
                                            <p:cond delay="0"/>
                                          </p:stCondLst>
                                        </p:cTn>
                                        <p:tgtEl>
                                          <p:spTgt spid="82"/>
                                        </p:tgtEl>
                                        <p:attrNameLst>
                                          <p:attrName>style.visibility</p:attrName>
                                        </p:attrNameLst>
                                      </p:cBhvr>
                                      <p:to>
                                        <p:strVal val="visible"/>
                                      </p:to>
                                    </p:set>
                                    <p:anim calcmode="lin" valueType="num">
                                      <p:cBhvr>
                                        <p:cTn id="112" dur="500" fill="hold"/>
                                        <p:tgtEl>
                                          <p:spTgt spid="82"/>
                                        </p:tgtEl>
                                        <p:attrNameLst>
                                          <p:attrName>ppt_x</p:attrName>
                                        </p:attrNameLst>
                                      </p:cBhvr>
                                      <p:tavLst>
                                        <p:tav tm="0">
                                          <p:val>
                                            <p:strVal val="1+#ppt_w/2"/>
                                          </p:val>
                                        </p:tav>
                                        <p:tav tm="100000">
                                          <p:val>
                                            <p:strVal val="#ppt_x"/>
                                          </p:val>
                                        </p:tav>
                                      </p:tavLst>
                                    </p:anim>
                                    <p:anim calcmode="lin" valueType="num">
                                      <p:cBhvr>
                                        <p:cTn id="113" dur="500" fill="hold"/>
                                        <p:tgtEl>
                                          <p:spTgt spid="82"/>
                                        </p:tgtEl>
                                        <p:attrNameLst>
                                          <p:attrName>ppt_y</p:attrName>
                                        </p:attrNameLst>
                                      </p:cBhvr>
                                      <p:tavLst>
                                        <p:tav tm="0">
                                          <p:val>
                                            <p:strVal val="#ppt_y"/>
                                          </p:val>
                                        </p:tav>
                                        <p:tav tm="100000">
                                          <p:val>
                                            <p:strVal val="#ppt_y"/>
                                          </p:val>
                                        </p:tav>
                                      </p:tavLst>
                                    </p:anim>
                                  </p:childTnLst>
                                </p:cTn>
                              </p:par>
                            </p:childTnLst>
                          </p:cTn>
                        </p:par>
                        <p:par>
                          <p:cTn id="114" fill="hold">
                            <p:stCondLst>
                              <p:cond delay="3500"/>
                            </p:stCondLst>
                            <p:childTnLst>
                              <p:par>
                                <p:cTn id="115" presetID="2" presetClass="entr" presetSubtype="8" fill="hold" grpId="0" nodeType="afterEffect">
                                  <p:stCondLst>
                                    <p:cond delay="0"/>
                                  </p:stCondLst>
                                  <p:childTnLst>
                                    <p:set>
                                      <p:cBhvr>
                                        <p:cTn id="116" dur="1" fill="hold">
                                          <p:stCondLst>
                                            <p:cond delay="0"/>
                                          </p:stCondLst>
                                        </p:cTn>
                                        <p:tgtEl>
                                          <p:spTgt spid="85"/>
                                        </p:tgtEl>
                                        <p:attrNameLst>
                                          <p:attrName>style.visibility</p:attrName>
                                        </p:attrNameLst>
                                      </p:cBhvr>
                                      <p:to>
                                        <p:strVal val="visible"/>
                                      </p:to>
                                    </p:set>
                                    <p:anim calcmode="lin" valueType="num">
                                      <p:cBhvr>
                                        <p:cTn id="117" dur="500" fill="hold"/>
                                        <p:tgtEl>
                                          <p:spTgt spid="85"/>
                                        </p:tgtEl>
                                        <p:attrNameLst>
                                          <p:attrName>ppt_x</p:attrName>
                                        </p:attrNameLst>
                                      </p:cBhvr>
                                      <p:tavLst>
                                        <p:tav tm="0">
                                          <p:val>
                                            <p:strVal val="0-#ppt_w/2"/>
                                          </p:val>
                                        </p:tav>
                                        <p:tav tm="100000">
                                          <p:val>
                                            <p:strVal val="#ppt_x"/>
                                          </p:val>
                                        </p:tav>
                                      </p:tavLst>
                                    </p:anim>
                                    <p:anim calcmode="lin" valueType="num">
                                      <p:cBhvr>
                                        <p:cTn id="118" dur="500" fill="hold"/>
                                        <p:tgtEl>
                                          <p:spTgt spid="85"/>
                                        </p:tgtEl>
                                        <p:attrNameLst>
                                          <p:attrName>ppt_y</p:attrName>
                                        </p:attrNameLst>
                                      </p:cBhvr>
                                      <p:tavLst>
                                        <p:tav tm="0">
                                          <p:val>
                                            <p:strVal val="#ppt_y"/>
                                          </p:val>
                                        </p:tav>
                                        <p:tav tm="100000">
                                          <p:val>
                                            <p:strVal val="#ppt_y"/>
                                          </p:val>
                                        </p:tav>
                                      </p:tavLst>
                                    </p:anim>
                                  </p:childTnLst>
                                </p:cTn>
                              </p:par>
                              <p:par>
                                <p:cTn id="119" presetID="2" presetClass="entr" presetSubtype="8" fill="hold" grpId="0" nodeType="withEffect">
                                  <p:stCondLst>
                                    <p:cond delay="0"/>
                                  </p:stCondLst>
                                  <p:childTnLst>
                                    <p:set>
                                      <p:cBhvr>
                                        <p:cTn id="120" dur="1" fill="hold">
                                          <p:stCondLst>
                                            <p:cond delay="0"/>
                                          </p:stCondLst>
                                        </p:cTn>
                                        <p:tgtEl>
                                          <p:spTgt spid="84"/>
                                        </p:tgtEl>
                                        <p:attrNameLst>
                                          <p:attrName>style.visibility</p:attrName>
                                        </p:attrNameLst>
                                      </p:cBhvr>
                                      <p:to>
                                        <p:strVal val="visible"/>
                                      </p:to>
                                    </p:set>
                                    <p:anim calcmode="lin" valueType="num">
                                      <p:cBhvr>
                                        <p:cTn id="121" dur="500" fill="hold"/>
                                        <p:tgtEl>
                                          <p:spTgt spid="84"/>
                                        </p:tgtEl>
                                        <p:attrNameLst>
                                          <p:attrName>ppt_x</p:attrName>
                                        </p:attrNameLst>
                                      </p:cBhvr>
                                      <p:tavLst>
                                        <p:tav tm="0">
                                          <p:val>
                                            <p:strVal val="0-#ppt_w/2"/>
                                          </p:val>
                                        </p:tav>
                                        <p:tav tm="100000">
                                          <p:val>
                                            <p:strVal val="#ppt_x"/>
                                          </p:val>
                                        </p:tav>
                                      </p:tavLst>
                                    </p:anim>
                                    <p:anim calcmode="lin" valueType="num">
                                      <p:cBhvr>
                                        <p:cTn id="122" dur="500" fill="hold"/>
                                        <p:tgtEl>
                                          <p:spTgt spid="84"/>
                                        </p:tgtEl>
                                        <p:attrNameLst>
                                          <p:attrName>ppt_y</p:attrName>
                                        </p:attrNameLst>
                                      </p:cBhvr>
                                      <p:tavLst>
                                        <p:tav tm="0">
                                          <p:val>
                                            <p:strVal val="#ppt_y"/>
                                          </p:val>
                                        </p:tav>
                                        <p:tav tm="100000">
                                          <p:val>
                                            <p:strVal val="#ppt_y"/>
                                          </p:val>
                                        </p:tav>
                                      </p:tavLst>
                                    </p:anim>
                                  </p:childTnLst>
                                </p:cTn>
                              </p:par>
                              <p:par>
                                <p:cTn id="123" presetID="2" presetClass="entr" presetSubtype="8" fill="hold" grpId="0" nodeType="withEffect">
                                  <p:stCondLst>
                                    <p:cond delay="0"/>
                                  </p:stCondLst>
                                  <p:childTnLst>
                                    <p:set>
                                      <p:cBhvr>
                                        <p:cTn id="124" dur="1" fill="hold">
                                          <p:stCondLst>
                                            <p:cond delay="0"/>
                                          </p:stCondLst>
                                        </p:cTn>
                                        <p:tgtEl>
                                          <p:spTgt spid="86"/>
                                        </p:tgtEl>
                                        <p:attrNameLst>
                                          <p:attrName>style.visibility</p:attrName>
                                        </p:attrNameLst>
                                      </p:cBhvr>
                                      <p:to>
                                        <p:strVal val="visible"/>
                                      </p:to>
                                    </p:set>
                                    <p:anim calcmode="lin" valueType="num">
                                      <p:cBhvr>
                                        <p:cTn id="125" dur="500" fill="hold"/>
                                        <p:tgtEl>
                                          <p:spTgt spid="86"/>
                                        </p:tgtEl>
                                        <p:attrNameLst>
                                          <p:attrName>ppt_x</p:attrName>
                                        </p:attrNameLst>
                                      </p:cBhvr>
                                      <p:tavLst>
                                        <p:tav tm="0">
                                          <p:val>
                                            <p:strVal val="0-#ppt_w/2"/>
                                          </p:val>
                                        </p:tav>
                                        <p:tav tm="100000">
                                          <p:val>
                                            <p:strVal val="#ppt_x"/>
                                          </p:val>
                                        </p:tav>
                                      </p:tavLst>
                                    </p:anim>
                                    <p:anim calcmode="lin" valueType="num">
                                      <p:cBhvr>
                                        <p:cTn id="126" dur="500" fill="hold"/>
                                        <p:tgtEl>
                                          <p:spTgt spid="86"/>
                                        </p:tgtEl>
                                        <p:attrNameLst>
                                          <p:attrName>ppt_y</p:attrName>
                                        </p:attrNameLst>
                                      </p:cBhvr>
                                      <p:tavLst>
                                        <p:tav tm="0">
                                          <p:val>
                                            <p:strVal val="#ppt_y"/>
                                          </p:val>
                                        </p:tav>
                                        <p:tav tm="100000">
                                          <p:val>
                                            <p:strVal val="#ppt_y"/>
                                          </p:val>
                                        </p:tav>
                                      </p:tavLst>
                                    </p:anim>
                                  </p:childTnLst>
                                </p:cTn>
                              </p:par>
                              <p:par>
                                <p:cTn id="127" presetID="2" presetClass="entr" presetSubtype="8" fill="hold" grpId="0" nodeType="withEffect">
                                  <p:stCondLst>
                                    <p:cond delay="0"/>
                                  </p:stCondLst>
                                  <p:childTnLst>
                                    <p:set>
                                      <p:cBhvr>
                                        <p:cTn id="128" dur="1" fill="hold">
                                          <p:stCondLst>
                                            <p:cond delay="0"/>
                                          </p:stCondLst>
                                        </p:cTn>
                                        <p:tgtEl>
                                          <p:spTgt spid="87"/>
                                        </p:tgtEl>
                                        <p:attrNameLst>
                                          <p:attrName>style.visibility</p:attrName>
                                        </p:attrNameLst>
                                      </p:cBhvr>
                                      <p:to>
                                        <p:strVal val="visible"/>
                                      </p:to>
                                    </p:set>
                                    <p:anim calcmode="lin" valueType="num">
                                      <p:cBhvr>
                                        <p:cTn id="129" dur="500" fill="hold"/>
                                        <p:tgtEl>
                                          <p:spTgt spid="87"/>
                                        </p:tgtEl>
                                        <p:attrNameLst>
                                          <p:attrName>ppt_x</p:attrName>
                                        </p:attrNameLst>
                                      </p:cBhvr>
                                      <p:tavLst>
                                        <p:tav tm="0">
                                          <p:val>
                                            <p:strVal val="0-#ppt_w/2"/>
                                          </p:val>
                                        </p:tav>
                                        <p:tav tm="100000">
                                          <p:val>
                                            <p:strVal val="#ppt_x"/>
                                          </p:val>
                                        </p:tav>
                                      </p:tavLst>
                                    </p:anim>
                                    <p:anim calcmode="lin" valueType="num">
                                      <p:cBhvr>
                                        <p:cTn id="130" dur="500" fill="hold"/>
                                        <p:tgtEl>
                                          <p:spTgt spid="8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autoUpdateAnimBg="0"/>
      <p:bldP spid="60" grpId="0" bldLvl="0" animBg="1" autoUpdateAnimBg="0"/>
      <p:bldP spid="61" grpId="0" bldLvl="0" animBg="1" autoUpdateAnimBg="0"/>
      <p:bldP spid="62" grpId="0" bldLvl="0" animBg="1" autoUpdateAnimBg="0"/>
      <p:bldP spid="63" grpId="0" bldLvl="0" animBg="1" autoUpdateAnimBg="0"/>
      <p:bldP spid="64" grpId="0" bldLvl="0" animBg="1" autoUpdateAnimBg="0"/>
      <p:bldP spid="65" grpId="0" bldLvl="0" autoUpdateAnimBg="0"/>
      <p:bldP spid="66" grpId="0" bldLvl="0" animBg="1" autoUpdateAnimBg="0"/>
      <p:bldP spid="67" grpId="0" bldLvl="0" autoUpdateAnimBg="0"/>
      <p:bldP spid="68" grpId="0" bldLvl="0" autoUpdateAnimBg="0"/>
      <p:bldP spid="69" grpId="0" bldLvl="0" animBg="1" autoUpdateAnimBg="0"/>
      <p:bldP spid="70" grpId="0" bldLvl="0" autoUpdateAnimBg="0"/>
      <p:bldP spid="71" grpId="0" bldLvl="0" autoUpdateAnimBg="0"/>
      <p:bldP spid="72" grpId="0" bldLvl="0" animBg="1" autoUpdateAnimBg="0"/>
      <p:bldP spid="73" grpId="0" bldLvl="0" autoUpdateAnimBg="0"/>
      <p:bldP spid="74" grpId="0" bldLvl="0" autoUpdateAnimBg="0"/>
      <p:bldP spid="75" grpId="0" bldLvl="0" animBg="1" autoUpdateAnimBg="0"/>
      <p:bldP spid="76" grpId="0" bldLvl="0" autoUpdateAnimBg="0"/>
      <p:bldP spid="77" grpId="0" bldLvl="0" autoUpdateAnimBg="0"/>
      <p:bldP spid="78" grpId="0" bldLvl="0" animBg="1" autoUpdateAnimBg="0"/>
      <p:bldP spid="79" grpId="0" bldLvl="0" autoUpdateAnimBg="0"/>
      <p:bldP spid="80" grpId="0" bldLvl="0" autoUpdateAnimBg="0"/>
      <p:bldP spid="81" grpId="0" bldLvl="0" animBg="1" autoUpdateAnimBg="0"/>
      <p:bldP spid="82" grpId="0" bldLvl="0" autoUpdateAnimBg="0"/>
      <p:bldP spid="83" grpId="0" animBg="1"/>
      <p:bldP spid="84" grpId="0" bldLvl="0" animBg="1" autoUpdateAnimBg="0"/>
      <p:bldP spid="85" grpId="0" bldLvl="0" autoUpdateAnimBg="0"/>
      <p:bldP spid="86" grpId="0" bldLvl="0" animBg="1" autoUpdateAnimBg="0"/>
      <p:bldP spid="87" grpId="0" bldLvl="0" autoUpdateAnimBg="0"/>
    </p:bldLst>
  </p:timing>
</p:sld>
</file>

<file path=ppt/tags/tag1.xml><?xml version="1.0" encoding="utf-8"?>
<p:tagLst xmlns:p="http://schemas.openxmlformats.org/presentationml/2006/main">
  <p:tag name="MH" val="20151208221311"/>
  <p:tag name="MH_LIBRARY" val="GRAPHIC"/>
  <p:tag name="MH_TYPE" val="Other"/>
  <p:tag name="MH_ORDER" val="2"/>
</p:tagLst>
</file>

<file path=ppt/tags/tag2.xml><?xml version="1.0" encoding="utf-8"?>
<p:tagLst xmlns:p="http://schemas.openxmlformats.org/presentationml/2006/main">
  <p:tag name="MH" val="20151208221311"/>
  <p:tag name="MH_LIBRARY" val="GRAPHIC"/>
  <p:tag name="MH_TYPE" val="Other"/>
  <p:tag name="MH_ORDER" val="2"/>
</p:tagLst>
</file>

<file path=ppt/tags/tag3.xml><?xml version="1.0" encoding="utf-8"?>
<p:tagLst xmlns:p="http://schemas.openxmlformats.org/presentationml/2006/main">
  <p:tag name="MH" val="20151208221311"/>
  <p:tag name="MH_LIBRARY" val="GRAPHIC"/>
  <p:tag name="MH_TYPE" val="Other"/>
  <p:tag name="MH_ORDER" val="2"/>
</p:tagLst>
</file>

<file path=ppt/tags/tag4.xml><?xml version="1.0" encoding="utf-8"?>
<p:tagLst xmlns:p="http://schemas.openxmlformats.org/presentationml/2006/main">
  <p:tag name="MH" val="20151208221311"/>
  <p:tag name="MH_LIBRARY" val="GRAPHIC"/>
  <p:tag name="MH_TYPE" val="Other"/>
  <p:tag name="MH_ORDER" val="2"/>
</p:tagLst>
</file>

<file path=ppt/tags/tag5.xml><?xml version="1.0" encoding="utf-8"?>
<p:tagLst xmlns:p="http://schemas.openxmlformats.org/presentationml/2006/main">
  <p:tag name="MH" val="20151208221311"/>
  <p:tag name="MH_LIBRARY" val="GRAPHIC"/>
  <p:tag name="MH_TYPE" val="Other"/>
  <p:tag name="MH_ORDER" val="2"/>
</p:tagLst>
</file>

<file path=ppt/tags/tag6.xml><?xml version="1.0" encoding="utf-8"?>
<p:tagLst xmlns:p="http://schemas.openxmlformats.org/presentationml/2006/main">
  <p:tag name="MH" val="20151208221311"/>
  <p:tag name="MH_LIBRARY" val="GRAPHIC"/>
  <p:tag name="MH_TYPE" val="Other"/>
  <p:tag name="MH_ORDER" val="2"/>
</p:tagLst>
</file>

<file path=ppt/tags/tag7.xml><?xml version="1.0" encoding="utf-8"?>
<p:tagLst xmlns:p="http://schemas.openxmlformats.org/presentationml/2006/main">
  <p:tag name="MH" val="20151208221311"/>
  <p:tag name="MH_LIBRARY" val="GRAPHIC"/>
  <p:tag name="MH_TYPE" val="Other"/>
  <p:tag name="MH_ORDER" val="2"/>
</p:tagLst>
</file>

<file path=ppt/theme/theme1.xml><?xml version="1.0" encoding="utf-8"?>
<a:theme xmlns:a="http://schemas.openxmlformats.org/drawingml/2006/main" name="Office 主题">
  <a:themeElements>
    <a:clrScheme name="经典红色">
      <a:dk1>
        <a:sysClr val="windowText" lastClr="000000"/>
      </a:dk1>
      <a:lt1>
        <a:sysClr val="window" lastClr="FFFFFF"/>
      </a:lt1>
      <a:dk2>
        <a:srgbClr val="44546A"/>
      </a:dk2>
      <a:lt2>
        <a:srgbClr val="E7E6E6"/>
      </a:lt2>
      <a:accent1>
        <a:srgbClr val="B71F22"/>
      </a:accent1>
      <a:accent2>
        <a:srgbClr val="252F32"/>
      </a:accent2>
      <a:accent3>
        <a:srgbClr val="B71F22"/>
      </a:accent3>
      <a:accent4>
        <a:srgbClr val="252F32"/>
      </a:accent4>
      <a:accent5>
        <a:srgbClr val="B71F22"/>
      </a:accent5>
      <a:accent6>
        <a:srgbClr val="252F32"/>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noFill/>
        <a:ln>
          <a:noFill/>
        </a:ln>
      </a:spPr>
      <a:bodyPr wrap="square" lIns="0" tIns="0" rIns="0" bIns="0">
        <a:spAutoFit/>
      </a:bodyPr>
      <a:lstStyle>
        <a:defPPr algn="ctr">
          <a:defRPr sz="32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defRPr>
        </a:defPPr>
      </a:lst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10553</Words>
  <Application>WPS 演示</Application>
  <PresentationFormat>宽屏</PresentationFormat>
  <Paragraphs>636</Paragraphs>
  <Slides>28</Slides>
  <Notes>28</Notes>
  <HiddenSlides>0</HiddenSlides>
  <MMClips>1</MMClips>
  <ScaleCrop>false</ScaleCrop>
  <HeadingPairs>
    <vt:vector size="6" baseType="variant">
      <vt:variant>
        <vt:lpstr>已用的字体</vt:lpstr>
      </vt:variant>
      <vt:variant>
        <vt:i4>29</vt:i4>
      </vt:variant>
      <vt:variant>
        <vt:lpstr>主题</vt:lpstr>
      </vt:variant>
      <vt:variant>
        <vt:i4>1</vt:i4>
      </vt:variant>
      <vt:variant>
        <vt:lpstr>幻灯片标题</vt:lpstr>
      </vt:variant>
      <vt:variant>
        <vt:i4>28</vt:i4>
      </vt:variant>
    </vt:vector>
  </HeadingPairs>
  <TitlesOfParts>
    <vt:vector size="58" baseType="lpstr">
      <vt:lpstr>Arial</vt:lpstr>
      <vt:lpstr>宋体</vt:lpstr>
      <vt:lpstr>Wingdings</vt:lpstr>
      <vt:lpstr>微软雅黑</vt:lpstr>
      <vt:lpstr>MStiffHei HKS UltraBold</vt:lpstr>
      <vt:lpstr>Impact</vt:lpstr>
      <vt:lpstr>方正兰亭大黑_GBK</vt:lpstr>
      <vt:lpstr>张海山锐线体简</vt:lpstr>
      <vt:lpstr>Agency FB</vt:lpstr>
      <vt:lpstr>造字工房悦黑（非商用）常规体</vt:lpstr>
      <vt:lpstr>华文黑体</vt:lpstr>
      <vt:lpstr>Agency FB</vt:lpstr>
      <vt:lpstr>Gill Sans</vt:lpstr>
      <vt:lpstr>Helvetica Light</vt:lpstr>
      <vt:lpstr>Helvetica</vt:lpstr>
      <vt:lpstr>STIXGeneral-Bold</vt:lpstr>
      <vt:lpstr>STIXGeneral-Regular</vt:lpstr>
      <vt:lpstr>Sosa</vt:lpstr>
      <vt:lpstr>Calibri</vt:lpstr>
      <vt:lpstr>Calibri Light</vt:lpstr>
      <vt:lpstr>Arial Unicode MS</vt:lpstr>
      <vt:lpstr>等线</vt:lpstr>
      <vt:lpstr>Segoe Print</vt:lpstr>
      <vt:lpstr>Arial Narrow</vt:lpstr>
      <vt:lpstr>Source Sans Pro Light</vt:lpstr>
      <vt:lpstr>Lato Light</vt:lpstr>
      <vt:lpstr>MingLiU</vt:lpstr>
      <vt:lpstr>黑体</vt:lpstr>
      <vt:lpstr>Gill Sans MT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夏影PPT工作室</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11.15 创业</dc:title>
  <dc:creator>Mac</dc:creator>
  <cp:lastModifiedBy>Administrator</cp:lastModifiedBy>
  <cp:revision>37</cp:revision>
  <dcterms:created xsi:type="dcterms:W3CDTF">2015-11-15T05:12:00Z</dcterms:created>
  <dcterms:modified xsi:type="dcterms:W3CDTF">2017-11-12T07:23:37Z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